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a381922c574ebc" /><Relationship Type="http://schemas.openxmlformats.org/officeDocument/2006/relationships/extended-properties" Target="/docProps/app.xml" Id="R584dc7b2a7de4db3" /><Relationship Type="http://schemas.openxmlformats.org/officeDocument/2006/relationships/officeDocument" Target="/ppt/presentation.xml" Id="R8d64c04a013346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5e5e25f8c14514"/>
  </p:sldMasterIdLst>
  <p:notesMasterIdLst>
    <p:notesMasterId xmlns:r="http://schemas.openxmlformats.org/officeDocument/2006/relationships" r:id="R818c34376dca4956"/>
  </p:notesMasterIdLst>
  <p:sldIdLst>
    <p:sldId xmlns:r="http://schemas.openxmlformats.org/officeDocument/2006/relationships" id="256" r:id="R629a0ec47a424de1"/>
    <p:sldId xmlns:r="http://schemas.openxmlformats.org/officeDocument/2006/relationships" id="257" r:id="Re324a26b8cb4491d"/>
    <p:sldId xmlns:r="http://schemas.openxmlformats.org/officeDocument/2006/relationships" id="258" r:id="Rfe6077430e4d4e47"/>
    <p:sldId xmlns:r="http://schemas.openxmlformats.org/officeDocument/2006/relationships" id="259" r:id="R701db00d51fd4b70"/>
    <p:sldId xmlns:r="http://schemas.openxmlformats.org/officeDocument/2006/relationships" id="260" r:id="R41bf89c6770d472d"/>
    <p:sldId xmlns:r="http://schemas.openxmlformats.org/officeDocument/2006/relationships" id="261" r:id="R889ce4f78abc4b77"/>
    <p:sldId xmlns:r="http://schemas.openxmlformats.org/officeDocument/2006/relationships" id="262" r:id="R02a5628b260b4824"/>
    <p:sldId xmlns:r="http://schemas.openxmlformats.org/officeDocument/2006/relationships" id="263" r:id="Rbe458f62b17c4faf"/>
    <p:sldId xmlns:r="http://schemas.openxmlformats.org/officeDocument/2006/relationships" id="264" r:id="R4296224b91c545b5"/>
    <p:sldId xmlns:r="http://schemas.openxmlformats.org/officeDocument/2006/relationships" id="265" r:id="Reff3fd9ecf354b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f0a221c8554638" /><Relationship Type="http://schemas.openxmlformats.org/officeDocument/2006/relationships/slideMaster" Target="/ppt/slideMasters/slideMaster1.xml" Id="Raf5e5e25f8c14514" /><Relationship Type="http://schemas.openxmlformats.org/officeDocument/2006/relationships/notesMaster" Target="/ppt/notesMasters/notesMaster1.xml" Id="R818c34376dca4956" /><Relationship Type="http://schemas.openxmlformats.org/officeDocument/2006/relationships/presProps" Target="/ppt/presProps.xml" Id="Rd5b675d6ca1c4ebe" /><Relationship Type="http://schemas.openxmlformats.org/officeDocument/2006/relationships/tableStyles" Target="/ppt/tableStyles.xml" Id="R8bdc8c67b5a744ba" /><Relationship Type="http://schemas.openxmlformats.org/officeDocument/2006/relationships/slide" Target="/ppt/slides/slide1.xml" Id="R629a0ec47a424de1" /><Relationship Type="http://schemas.openxmlformats.org/officeDocument/2006/relationships/slide" Target="/ppt/slides/slide2.xml" Id="Re324a26b8cb4491d" /><Relationship Type="http://schemas.openxmlformats.org/officeDocument/2006/relationships/slide" Target="/ppt/slides/slide3.xml" Id="Rfe6077430e4d4e47" /><Relationship Type="http://schemas.openxmlformats.org/officeDocument/2006/relationships/slide" Target="/ppt/slides/slide4.xml" Id="R701db00d51fd4b70" /><Relationship Type="http://schemas.openxmlformats.org/officeDocument/2006/relationships/slide" Target="/ppt/slides/slide5.xml" Id="R41bf89c6770d472d" /><Relationship Type="http://schemas.openxmlformats.org/officeDocument/2006/relationships/slide" Target="/ppt/slides/slide6.xml" Id="R889ce4f78abc4b77" /><Relationship Type="http://schemas.openxmlformats.org/officeDocument/2006/relationships/slide" Target="/ppt/slides/slide7.xml" Id="R02a5628b260b4824" /><Relationship Type="http://schemas.openxmlformats.org/officeDocument/2006/relationships/slide" Target="/ppt/slides/slide8.xml" Id="Rbe458f62b17c4faf" /><Relationship Type="http://schemas.openxmlformats.org/officeDocument/2006/relationships/slide" Target="/ppt/slides/slide9.xml" Id="R4296224b91c545b5" /><Relationship Type="http://schemas.openxmlformats.org/officeDocument/2006/relationships/slide" Target="/ppt/slides/slide10.xml" Id="Reff3fd9ecf354b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82fcf6a7bb49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4dd46c6945468d" /><Relationship Type="http://schemas.openxmlformats.org/officeDocument/2006/relationships/notesMaster" Target="/ppt/notesMasters/notesMaster1.xml" Id="R6610240dc05d42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d8c83162854029" /><Relationship Type="http://schemas.openxmlformats.org/officeDocument/2006/relationships/notesMaster" Target="/ppt/notesMasters/notesMaster1.xml" Id="R141e4296eb8d4a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9739420dbb4674" /><Relationship Type="http://schemas.openxmlformats.org/officeDocument/2006/relationships/notesMaster" Target="/ppt/notesMasters/notesMaster1.xml" Id="Ra4ecea54b63542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c24c12c23c49f3" /><Relationship Type="http://schemas.openxmlformats.org/officeDocument/2006/relationships/notesMaster" Target="/ppt/notesMasters/notesMaster1.xml" Id="R9577a4ba65eb4a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e0463b378a4647" /><Relationship Type="http://schemas.openxmlformats.org/officeDocument/2006/relationships/notesMaster" Target="/ppt/notesMasters/notesMaster1.xml" Id="R8c537921cc7b40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b7e8e4d573437d" /><Relationship Type="http://schemas.openxmlformats.org/officeDocument/2006/relationships/notesMaster" Target="/ppt/notesMasters/notesMaster1.xml" Id="R6f8ab9a86b0e40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a6087f3b1f4ac1" /><Relationship Type="http://schemas.openxmlformats.org/officeDocument/2006/relationships/notesMaster" Target="/ppt/notesMasters/notesMaster1.xml" Id="Rbae198897fd84f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c5487c6d5e4388" /><Relationship Type="http://schemas.openxmlformats.org/officeDocument/2006/relationships/notesMaster" Target="/ppt/notesMasters/notesMaster1.xml" Id="R7dab2e785ed4463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a259d9268f4e5a" /><Relationship Type="http://schemas.openxmlformats.org/officeDocument/2006/relationships/notesMaster" Target="/ppt/notesMasters/notesMaster1.xml" Id="R22984e163ae844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042ad483f641a6" /><Relationship Type="http://schemas.openxmlformats.org/officeDocument/2006/relationships/notesMaster" Target="/ppt/notesMasters/notesMaster1.xml" Id="R15d9c86833b945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Skoðið skáldaða smiðju. Nemandi má nota tilbúið nafn. Gefið tíma til að prófa áður en fyrirmynd er sýnd.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A01 úr aðskildu kennarahandriti. Upptaka er ekki innbyggð. Ekki sýna handrit eða lykla. Fyrst tilgangur, síðan smáatriði.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og prófið í pörum. Skiptið um nöfn. Síðan er glæran falin svo nemendur geti reynt án fyrirmyndar.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spyr. B svarar og spyr svo A. A svarar. Örvar: A→B, síðan B→A tvisvar og loks A→B. Bíðið eftir svari.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krefjast persónulegra upplýsinga. Nemandi má velja skáldað áhugamál. Látið spyrjanda hlusta á valið í stað þess að lesa fyrirfram ákveðið svar.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að endurtekningarbeiðni leiðir til svars og áframhalds. Ekki láta beiðnina verða síðustu setningu samtalsins.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Upprunalegur texti úr nemendakafla. Bøger merkir bækur, et hus hús. Berið hus og hús saman án þess að fullyrða að framburður sé sá sami.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Nemandi miðlar tveimur upplýsingum til íslenskumælandi leiðbeinanda. Ekki bæta við hljóðfæri eða færni sem textinn nefnir ekki.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Leyfið stutta yfirferð í bók og felið svo fyrirmyndina. Hlustandi svarar með öðru nafni. Verkefnið á að leiða til samtals.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Einkaspjöld og breyting eru í aðskildum kennaragögnum. Ekki varpa þeim á skjá. Að lokum kemur ný hlustun A03 og tvær eigin skrifaðar setningar. Skráið stuðning án þess að kalla þetta fullgilt þrepapróf.</a:t>
            </a:r>
          </a:p>
          <a:p xmlns:a="http://schemas.openxmlformats.org/drawingml/2006/main">
            <a:r>
              <a:t>Heimild: upprunalegt Námsgögn-handrit BR-C01,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f9b75790e7488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a4d454a35147b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dca29ef50c4ff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3c4e083d414ae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9c5aab25734df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a3e76d6d4a4a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6B4288B-C26E-4616-BEB4-A2BBF447BE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66715BF-134D-4161-9C38-9F797E4D44D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E6EDEBD-CD9C-4DAD-BC55-3E776D3B2A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77877B-DEB8-47BF-98DA-EED5869E6F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735EDFC-4E8F-4E42-AD78-DBD476B424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D55A44D-FBFD-4351-81F1-A6C14392BD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612F7C3-910E-4E5C-BC95-08FC3701D6A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D38CD8D-6896-4655-9683-ACE9D115D9B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4DF5B0-E770-4763-B554-03C54F4FA7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5D60BE1-68E2-499E-970A-78ED046737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c7b3bd4acc4611" /><Relationship Type="http://schemas.openxmlformats.org/officeDocument/2006/relationships/slideLayout" Target="/ppt/slideLayouts/slideLayout1.xml" Id="R586c6a0f445145a6" /><Relationship Type="http://schemas.openxmlformats.org/officeDocument/2006/relationships/slideLayout" Target="/ppt/slideLayouts/slideLayout2.xml" Id="R4b2ac1345abb44aa" /><Relationship Type="http://schemas.openxmlformats.org/officeDocument/2006/relationships/slideLayout" Target="/ppt/slideLayouts/slideLayout3.xml" Id="Rb895edfbc4b14f13" /><Relationship Type="http://schemas.openxmlformats.org/officeDocument/2006/relationships/slideLayout" Target="/ppt/slideLayouts/slideLayout4.xml" Id="Rbd778f94f0434d62" /><Relationship Type="http://schemas.openxmlformats.org/officeDocument/2006/relationships/slideLayout" Target="/ppt/slideLayouts/slideLayout5.xml" Id="Rddb0d71ebfcc4f50" /><Relationship Type="http://schemas.openxmlformats.org/officeDocument/2006/relationships/slideLayout" Target="/ppt/slideLayouts/slideLayout6.xml" Id="R278e0ba3c9da4be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6c6a0f445145a6"/>
    <p:sldLayoutId xmlns:r="http://schemas.openxmlformats.org/officeDocument/2006/relationships" id="2147483650" r:id="R4b2ac1345abb44aa"/>
    <p:sldLayoutId xmlns:r="http://schemas.openxmlformats.org/officeDocument/2006/relationships" id="2147483651" r:id="Rb895edfbc4b14f13"/>
    <p:sldLayoutId xmlns:r="http://schemas.openxmlformats.org/officeDocument/2006/relationships" id="2147483652" r:id="Rbd778f94f0434d62"/>
    <p:sldLayoutId xmlns:r="http://schemas.openxmlformats.org/officeDocument/2006/relationships" id="2147483653" r:id="Rddb0d71ebfcc4f50"/>
    <p:sldLayoutId xmlns:r="http://schemas.openxmlformats.org/officeDocument/2006/relationships" id="2147483654" r:id="R278e0ba3c9da4b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ce096899b64c6c" /><Relationship Type="http://schemas.openxmlformats.org/officeDocument/2006/relationships/image" Target="/ppt/media/image.png" Id="R0aa5347645da4bfc" /><Relationship Type="http://schemas.openxmlformats.org/officeDocument/2006/relationships/notesSlide" Target="/ppt/notesSlides/notesSlide1.xml" Id="Re44951e529a04b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1d2d1ad3f640bf" /><Relationship Type="http://schemas.openxmlformats.org/officeDocument/2006/relationships/notesSlide" Target="/ppt/notesSlides/notesSlide2.xml" Id="Recdd891371274e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682c3089564041" /><Relationship Type="http://schemas.openxmlformats.org/officeDocument/2006/relationships/notesSlide" Target="/ppt/notesSlides/notesSlide3.xml" Id="R2172667f01da46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8803275c8444f4" /><Relationship Type="http://schemas.openxmlformats.org/officeDocument/2006/relationships/notesSlide" Target="/ppt/notesSlides/notesSlide4.xml" Id="R2266f0b95cb742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c3011dada5442e" /><Relationship Type="http://schemas.openxmlformats.org/officeDocument/2006/relationships/notesSlide" Target="/ppt/notesSlides/notesSlide5.xml" Id="Rc4cc6c1e77de404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5ff90526b543c4" /><Relationship Type="http://schemas.openxmlformats.org/officeDocument/2006/relationships/notesSlide" Target="/ppt/notesSlides/notesSlide6.xml" Id="R605633f17b8a4af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c0f5cff8f14826" /><Relationship Type="http://schemas.openxmlformats.org/officeDocument/2006/relationships/notesSlide" Target="/ppt/notesSlides/notesSlide7.xml" Id="Rf64cadcabc2546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94610a9dc4ee1" /><Relationship Type="http://schemas.openxmlformats.org/officeDocument/2006/relationships/notesSlide" Target="/ppt/notesSlides/notesSlide8.xml" Id="R188ffcdc7c3846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c30d5a2a2547b5" /><Relationship Type="http://schemas.openxmlformats.org/officeDocument/2006/relationships/notesSlide" Target="/ppt/notesSlides/notesSlide9.xml" Id="R308c85c9376f4e6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14cb07578a47ff" /><Relationship Type="http://schemas.openxmlformats.org/officeDocument/2006/relationships/notesSlide" Target="/ppt/notesSlides/notesSlide10.xml" Id="R3e5f0696606d4b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1D31F-7223-4FBE-9985-E1C97B22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gætu þau sagt?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185D80-B233-4229-B2E1-2001070A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Heilsaðu nýjum félaga.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gætirðu sagt fyrst?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103765-EC26-440D-A7B6-74F120F6D6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a5347645da4bfc"/>
          <a:stretch xmlns:a="http://schemas.openxmlformats.org/drawingml/2006/main"/>
        </p:blipFill>
        <p:spPr>
          <a:xfrm xmlns:a="http://schemas.openxmlformats.org/drawingml/2006/main">
            <a:off x="561022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C0E08-6FE2-4D84-89C3-1CB01C84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1</a:t>
            </a:r>
          </a:p>
        </p:txBody>
      </p:sp>
    </p:spTree>
    <p:extLst>
      <p:ext uri="{BB962C8B-B14F-4D97-AF65-F5344CB8AC3E}">
        <p14:creationId xmlns:p14="http://schemas.microsoft.com/office/powerpoint/2010/main" val="9086401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A2AB78-0A1F-4456-9D8F-4E1F3764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fyrst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A357F0-74DD-4568-97ED-C4C07651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á BR-C01-A01.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Þekkist fólkið?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aftur: nafn og áhugamál.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12A3AA-8463-4BC9-8490-B1C4EA84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2</a:t>
            </a:r>
          </a:p>
        </p:txBody>
      </p:sp>
    </p:spTree>
    <p:extLst>
      <p:ext uri="{BB962C8B-B14F-4D97-AF65-F5344CB8AC3E}">
        <p14:creationId xmlns:p14="http://schemas.microsoft.com/office/powerpoint/2010/main" val="5217784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C28A1-A4FA-4982-8667-312E92D1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Setningar sem nýtast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58329-380F-4EC5-AC4B-B74247E292A9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Íslenska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hedder Alex.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Ég heiti Alex.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Hvad hedder du?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Hvað heitir þú?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Og du?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þú?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Kan du sige det igen?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Geturðu sagt þetta aftur?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18760E-281B-4AC3-9752-6EB1D23E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3</a:t>
            </a:r>
          </a:p>
        </p:txBody>
      </p:sp>
    </p:spTree>
    <p:extLst>
      <p:ext uri="{BB962C8B-B14F-4D97-AF65-F5344CB8AC3E}">
        <p14:creationId xmlns:p14="http://schemas.microsoft.com/office/powerpoint/2010/main" val="5049974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46847A-9A15-40D5-B034-52F8ADC5A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Samtal gengur í báðar áttir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A7DDA-9743-4F31-9ECC-461D0D9B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2875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85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E5CD43-C59F-42A4-A49B-DB573ED7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42875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85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68AAB-10C3-4B39-8A71-3A220449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002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hedder du?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C37A5-1E14-4067-93E7-DA902E71F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95550"/>
            <a:ext cx="85725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496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4567B1-37FA-4FB5-B4DE-6EB4C01C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85750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hedder Liv.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1B219-8C1D-4B00-8347-53BEEBE7F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352800"/>
            <a:ext cx="857250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6849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BF8D2-8F62-4835-A901-1E6557754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Og du?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4AA6A7-8419-4734-8A5F-4B7B9B7D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210050"/>
            <a:ext cx="857250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68496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AA6E29-2783-472A-9C8C-8331899E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57200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hedder Alex.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4E625D-5C14-40A7-A854-CD810E56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067300"/>
            <a:ext cx="85725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496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5D611-65BF-4020-BBE5-85720034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4</a:t>
            </a:r>
          </a:p>
        </p:txBody>
      </p:sp>
    </p:spTree>
    <p:extLst>
      <p:ext uri="{BB962C8B-B14F-4D97-AF65-F5344CB8AC3E}">
        <p14:creationId xmlns:p14="http://schemas.microsoft.com/office/powerpoint/2010/main" val="1956357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0D7F5-F0F2-40EB-A964-856DDF00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finnst þér skemmtilegt?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DC795F-1311-444D-8FE4-991AD425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musik.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at tegne.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Og du?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731F73-EAC1-4FDC-B2E8-8DDBBACB9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Veldu áhugamál og svaraðu félaga.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3677E9-718E-48CE-9BF9-C736394C5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5</a:t>
            </a:r>
          </a:p>
        </p:txBody>
      </p:sp>
    </p:spTree>
    <p:extLst>
      <p:ext uri="{BB962C8B-B14F-4D97-AF65-F5344CB8AC3E}">
        <p14:creationId xmlns:p14="http://schemas.microsoft.com/office/powerpoint/2010/main" val="3070141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933946-38A7-4A51-A556-404C6998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Ef þú heyrir ekki nafnið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0ECFD-DF2D-4055-871A-04E2D22CB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Liv: Jeg hedder Liv.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Alex: Kan du sige det igen?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Liv: Liv.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Alex: Hej, Liv!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789467-2AFF-4C88-896F-69B0A0B5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Prófið með nýju nafni.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DB97E-A3FD-44D7-AA62-B344CB2E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6</a:t>
            </a:r>
          </a:p>
        </p:txBody>
      </p:sp>
    </p:spTree>
    <p:extLst>
      <p:ext uri="{BB962C8B-B14F-4D97-AF65-F5344CB8AC3E}">
        <p14:creationId xmlns:p14="http://schemas.microsoft.com/office/powerpoint/2010/main" val="1447746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1EFE8C-49BC-424F-A958-4C4E9514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Lesið um Emil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4F08DE-874C-4C63-B5F7-7B383F0AF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Hej! Jeg hedder Emil.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at tegne.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også godt lide bøger.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 dag vil jeg tegne et hus.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014193-9B26-429F-A08F-A2E86F27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Hvað ætlar Emil að teikna?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28AAD-C905-4A04-8AA1-B358F74F6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7</a:t>
            </a:r>
          </a:p>
        </p:txBody>
      </p:sp>
    </p:spTree>
    <p:extLst>
      <p:ext uri="{BB962C8B-B14F-4D97-AF65-F5344CB8AC3E}">
        <p14:creationId xmlns:p14="http://schemas.microsoft.com/office/powerpoint/2010/main" val="14118634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770E99-D7A2-4193-95C2-CDCD5F62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Úr dönsku yfir á íslensku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745FA4-2060-42C9-A590-A4370F5B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Hej! Jeg hedder Noor.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musik.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377DF5-7683-46F7-AEA1-03F345EC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Segðu leiðbeinanda nafnið og áhugamálið.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4EDE42-A28C-463A-B9AC-238D59A7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8</a:t>
            </a:r>
          </a:p>
        </p:txBody>
      </p:sp>
    </p:spTree>
    <p:extLst>
      <p:ext uri="{BB962C8B-B14F-4D97-AF65-F5344CB8AC3E}">
        <p14:creationId xmlns:p14="http://schemas.microsoft.com/office/powerpoint/2010/main" val="8202659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B0CE54-CEC0-4BBD-B3AD-AEE742B1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Úr íslensku yfir á dönsku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CA208-0A74-41AA-ADF0-3F104A97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Þú heitir Mika.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Þér finnst gaman að teikna.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Kynntu þig og spurðu félagann að nafni.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ECFC2E-AC84-491D-9722-1355203A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9</a:t>
            </a:r>
          </a:p>
        </p:txBody>
      </p:sp>
    </p:spTree>
    <p:extLst>
      <p:ext uri="{BB962C8B-B14F-4D97-AF65-F5344CB8AC3E}">
        <p14:creationId xmlns:p14="http://schemas.microsoft.com/office/powerpoint/2010/main" val="6874671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2C635-7315-48A7-8936-E3F43F5B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Nú er komið að ykkur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B89A06-6C67-405C-A799-AB9CC760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Fáið hvort sitt einkaspjald.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Heilsið, spyrjið og hlustið.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Biðjið um endurtekningu ef þarf.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8B4F10-8F46-49F8-8B52-7BA5E556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Hvað tókst án fyrirmyndar?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FF367C-7DE1-4A78-9A82-BAA615B36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1. kafli · 10</a:t>
            </a:r>
          </a:p>
        </p:txBody>
      </p:sp>
    </p:spTree>
    <p:extLst>
      <p:ext uri="{BB962C8B-B14F-4D97-AF65-F5344CB8AC3E}">
        <p14:creationId xmlns:p14="http://schemas.microsoft.com/office/powerpoint/2010/main" val="14870798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2026-10-22T22:43:54.4990000Z</dcterms:created>
  <dcterms:modified xsi:type="dcterms:W3CDTF">2026-10-22T22:43:54.5000000Z</dcterms:modified>
</coreProperties>
</file>