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dc6a10f7888479c" /><Relationship Type="http://schemas.openxmlformats.org/officeDocument/2006/relationships/extended-properties" Target="/docProps/app.xml" Id="R0cf1c47440be4e9a" /><Relationship Type="http://schemas.openxmlformats.org/officeDocument/2006/relationships/officeDocument" Target="/ppt/presentation.xml" Id="Re0477804719b453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cc6d410a7664bd1"/>
  </p:sldMasterIdLst>
  <p:notesMasterIdLst>
    <p:notesMasterId xmlns:r="http://schemas.openxmlformats.org/officeDocument/2006/relationships" r:id="R0f67d6c24f394877"/>
  </p:notesMasterIdLst>
  <p:sldIdLst>
    <p:sldId xmlns:r="http://schemas.openxmlformats.org/officeDocument/2006/relationships" id="256" r:id="Rf9116e4f1b8842f8"/>
    <p:sldId xmlns:r="http://schemas.openxmlformats.org/officeDocument/2006/relationships" id="257" r:id="R56b832fc1e114eb5"/>
    <p:sldId xmlns:r="http://schemas.openxmlformats.org/officeDocument/2006/relationships" id="258" r:id="R352d477e81b14b2f"/>
    <p:sldId xmlns:r="http://schemas.openxmlformats.org/officeDocument/2006/relationships" id="259" r:id="Rb511d90bc7c24301"/>
    <p:sldId xmlns:r="http://schemas.openxmlformats.org/officeDocument/2006/relationships" id="260" r:id="Rdf2b07a285c34931"/>
    <p:sldId xmlns:r="http://schemas.openxmlformats.org/officeDocument/2006/relationships" id="261" r:id="R3a6f9274ef5242fe"/>
    <p:sldId xmlns:r="http://schemas.openxmlformats.org/officeDocument/2006/relationships" id="262" r:id="R8819975de87f42e1"/>
    <p:sldId xmlns:r="http://schemas.openxmlformats.org/officeDocument/2006/relationships" id="263" r:id="R30ce8cdc87c344cc"/>
    <p:sldId xmlns:r="http://schemas.openxmlformats.org/officeDocument/2006/relationships" id="264" r:id="Rc2f5949ea75a496b"/>
    <p:sldId xmlns:r="http://schemas.openxmlformats.org/officeDocument/2006/relationships" id="265" r:id="R1df653afa0a14b9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bd0863069e8456b" /><Relationship Type="http://schemas.openxmlformats.org/officeDocument/2006/relationships/slideMaster" Target="/ppt/slideMasters/slideMaster1.xml" Id="R0cc6d410a7664bd1" /><Relationship Type="http://schemas.openxmlformats.org/officeDocument/2006/relationships/notesMaster" Target="/ppt/notesMasters/notesMaster1.xml" Id="R0f67d6c24f394877" /><Relationship Type="http://schemas.openxmlformats.org/officeDocument/2006/relationships/presProps" Target="/ppt/presProps.xml" Id="R78a95844b4464ddb" /><Relationship Type="http://schemas.openxmlformats.org/officeDocument/2006/relationships/tableStyles" Target="/ppt/tableStyles.xml" Id="Ra0cfcd1ca7084574" /><Relationship Type="http://schemas.openxmlformats.org/officeDocument/2006/relationships/slide" Target="/ppt/slides/slide1.xml" Id="Rf9116e4f1b8842f8" /><Relationship Type="http://schemas.openxmlformats.org/officeDocument/2006/relationships/slide" Target="/ppt/slides/slide2.xml" Id="R56b832fc1e114eb5" /><Relationship Type="http://schemas.openxmlformats.org/officeDocument/2006/relationships/slide" Target="/ppt/slides/slide3.xml" Id="R352d477e81b14b2f" /><Relationship Type="http://schemas.openxmlformats.org/officeDocument/2006/relationships/slide" Target="/ppt/slides/slide4.xml" Id="Rb511d90bc7c24301" /><Relationship Type="http://schemas.openxmlformats.org/officeDocument/2006/relationships/slide" Target="/ppt/slides/slide5.xml" Id="Rdf2b07a285c34931" /><Relationship Type="http://schemas.openxmlformats.org/officeDocument/2006/relationships/slide" Target="/ppt/slides/slide6.xml" Id="R3a6f9274ef5242fe" /><Relationship Type="http://schemas.openxmlformats.org/officeDocument/2006/relationships/slide" Target="/ppt/slides/slide7.xml" Id="R8819975de87f42e1" /><Relationship Type="http://schemas.openxmlformats.org/officeDocument/2006/relationships/slide" Target="/ppt/slides/slide8.xml" Id="R30ce8cdc87c344cc" /><Relationship Type="http://schemas.openxmlformats.org/officeDocument/2006/relationships/slide" Target="/ppt/slides/slide9.xml" Id="Rc2f5949ea75a496b" /><Relationship Type="http://schemas.openxmlformats.org/officeDocument/2006/relationships/slide" Target="/ppt/slides/slide10.xml" Id="R1df653afa0a14b9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fbad37567cc48a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f9afd4a603c455d" /><Relationship Type="http://schemas.openxmlformats.org/officeDocument/2006/relationships/notesMaster" Target="/ppt/notesMasters/notesMaster1.xml" Id="R9223a193774341c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5d167719e804567" /><Relationship Type="http://schemas.openxmlformats.org/officeDocument/2006/relationships/notesMaster" Target="/ppt/notesMasters/notesMaster1.xml" Id="Ra0958b1d9f0f493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950e479ff8f4c10" /><Relationship Type="http://schemas.openxmlformats.org/officeDocument/2006/relationships/notesMaster" Target="/ppt/notesMasters/notesMaster1.xml" Id="R7145c506999a493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5d47aac718d4e71" /><Relationship Type="http://schemas.openxmlformats.org/officeDocument/2006/relationships/notesMaster" Target="/ppt/notesMasters/notesMaster1.xml" Id="R8a870cdfcb24426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029f9c9afb04c4c" /><Relationship Type="http://schemas.openxmlformats.org/officeDocument/2006/relationships/notesMaster" Target="/ppt/notesMasters/notesMaster1.xml" Id="R9e7e28bf5c6f4a5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661475c6fb043f8" /><Relationship Type="http://schemas.openxmlformats.org/officeDocument/2006/relationships/notesMaster" Target="/ppt/notesMasters/notesMaster1.xml" Id="R8a75729fea1c4f5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103aac4862d4051" /><Relationship Type="http://schemas.openxmlformats.org/officeDocument/2006/relationships/notesMaster" Target="/ppt/notesMasters/notesMaster1.xml" Id="R49eecd6849f1456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0f568c3dda74897" /><Relationship Type="http://schemas.openxmlformats.org/officeDocument/2006/relationships/notesMaster" Target="/ppt/notesMasters/notesMaster1.xml" Id="R38f09d53941c4ee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4afc96f45b1432e" /><Relationship Type="http://schemas.openxmlformats.org/officeDocument/2006/relationships/notesMaster" Target="/ppt/notesMasters/notesMaster1.xml" Id="R29e4b21146b7416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ef824ff964d47d4" /><Relationship Type="http://schemas.openxmlformats.org/officeDocument/2006/relationships/notesMaster" Target="/ppt/notesMasters/notesMaster1.xml" Id="R8e47644abb1c47a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Rifjið upp C01 án þess að sýna setningabanka fyrst. Myndin sýnir skáldaða kennslusenu; ekki álykta um hæfni einstaklings af útliti.</a:t>
            </a:r>
          </a:p>
          <a:p xmlns:a="http://schemas.openxmlformats.org/drawingml/2006/main">
            <a:r>
              <a:t>Heimild: upprunalegt Námsgögn-handrit BR-C02,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Kennið aðgerðir með dæmum og breytið röðinni. Leyfið að benda eða segja merkingu í stað hreyfingar. Þetta er innlögn, ekki sjálfstæð hlustun.</a:t>
            </a:r>
          </a:p>
          <a:p xmlns:a="http://schemas.openxmlformats.org/drawingml/2006/main">
            <a:r>
              <a:t>Heimild: upprunalegt Námsgögn-handrit BR-C02,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Setningabanki er í hluta 2 í nemendabók. Fleiri en ein spurning getur verið viðeigandi. Biðjið um stutta skýringu; almenn hjálparbeiðni getur leitt að nákvæmari spurningu.</a:t>
            </a:r>
          </a:p>
          <a:p xmlns:a="http://schemas.openxmlformats.org/drawingml/2006/main">
            <a:r>
              <a:t>Heimild: upprunalegt Námsgögn-handrit BR-C02,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Lesið eða spilið A01 úr kennaragögnum. Engin upptaka er innbyggð. Ekki sýna blaðsíðu eða svar á skjá. Skráið fyrst svör nemenda og veitið síðan endurtekningu eftir þörfum.</a:t>
            </a:r>
          </a:p>
          <a:p xmlns:a="http://schemas.openxmlformats.org/drawingml/2006/main">
            <a:r>
              <a:t>Heimild: upprunalegt Námsgögn-handrit BR-C02,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Þetta er opin fyrirmynd úr nemendakaflanum, ekki lykill A01. Sá sem svarar velur nýtt númer; spyrjandi staðfestir. Tak for hjælpen / Det var så lidt má fylgja.</a:t>
            </a:r>
          </a:p>
          <a:p xmlns:a="http://schemas.openxmlformats.org/drawingml/2006/main">
            <a:r>
              <a:t>Heimild: upprunalegt Námsgögn-handrit BR-C02,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Fylgið A02 í kennaraskrá. Gefið svaranda æfingaupplýsingarnar sérstaklega áður en byrjað er. Lesið ekki svör í hornklofum. Aðgreinið beiðni um hægara tal frá beiðni um merkingu.</a:t>
            </a:r>
          </a:p>
          <a:p xmlns:a="http://schemas.openxmlformats.org/drawingml/2006/main">
            <a:r>
              <a:t>Heimild: upprunalegt Námsgögn-handrit BR-C02,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Þetta er sýnilegt kennsludæmi. Látið nemendur merkja ný fyrirmæli í hluta 4 áður en svör eru rædd. Skriv dit navn hefur enga tilgreinda síðu.</a:t>
            </a:r>
          </a:p>
          <a:p xmlns:a="http://schemas.openxmlformats.org/drawingml/2006/main">
            <a:r>
              <a:t>Heimild: upprunalegt Námsgögn-handrit BR-C02,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Notið miðlunarverkefnin í hluta 5. Nemandi varðveitir aðgerð og síðu, ekki hvert orð. Danska hjálparbeiðnin þarf raunverulegt svar frá félaga og staðfestingu.</a:t>
            </a:r>
          </a:p>
          <a:p xmlns:a="http://schemas.openxmlformats.org/drawingml/2006/main">
            <a:r>
              <a:t>Heimild: upprunalegt Námsgögn-handrit BR-C02,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Aðskilin spjöld og breyting eru í kennaraskrá. Ekki birta parið eða lokaútkomuna. Aðeins annað spjaldið hefur síðuna, hitt hefur ritunaraðgerðina. Víxlið hlutverkum.</a:t>
            </a:r>
          </a:p>
          <a:p xmlns:a="http://schemas.openxmlformats.org/drawingml/2006/main">
            <a:r>
              <a:t>Heimild: upprunalegt Námsgögn-handrit BR-C02,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Felið fyrri fyrirmyndir. Lesið A03 án lykils og safnið einstaklingssvari. Eftirfylgd með upplýsingagatinu er í kennaraskrá. Skráið handrit/endursögn sem stuðning; ekki kalla það óstudda hlustun.</a:t>
            </a:r>
          </a:p>
          <a:p xmlns:a="http://schemas.openxmlformats.org/drawingml/2006/main">
            <a:r>
              <a:t>Heimild: upprunalegt Námsgögn-handrit BR-C02,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a971e32315465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d1cb8c2775426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92daa8d5234ad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83f1181ef044d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07d1363b5046f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e37c3defff4dd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647A781-96E1-475B-AFDA-87689DB4A40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9728203-82E2-44E1-A024-4651F9AF3D3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B54939E-BAA5-41C7-84AB-E7EE1FA5E3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0B2B171-20C5-41DA-BD42-92FFEA8C91B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BAEB532-6B07-403F-96DE-93FC4C19CEB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01E2E9E-F6E2-49B1-B450-F3D8AA0BBE5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DEF3917-BB1F-4EA3-9206-3506502B5E4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BEA809E-3DE2-4A3C-ABC7-EA4821DD673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B1000D6-098A-44B9-8B0C-0E147FB6E2D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A35B071-1A18-43CE-BB3C-7F95ECE3F04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46afc45a6074910" /><Relationship Type="http://schemas.openxmlformats.org/officeDocument/2006/relationships/slideLayout" Target="/ppt/slideLayouts/slideLayout1.xml" Id="R417cdd0d0e864f84" /><Relationship Type="http://schemas.openxmlformats.org/officeDocument/2006/relationships/slideLayout" Target="/ppt/slideLayouts/slideLayout2.xml" Id="R664725227fb44e98" /><Relationship Type="http://schemas.openxmlformats.org/officeDocument/2006/relationships/slideLayout" Target="/ppt/slideLayouts/slideLayout3.xml" Id="Rbec833e40f964c8d" /><Relationship Type="http://schemas.openxmlformats.org/officeDocument/2006/relationships/slideLayout" Target="/ppt/slideLayouts/slideLayout4.xml" Id="R9b877cd0fae24d2e" /><Relationship Type="http://schemas.openxmlformats.org/officeDocument/2006/relationships/slideLayout" Target="/ppt/slideLayouts/slideLayout5.xml" Id="Raa0c3c6968a045e3" /><Relationship Type="http://schemas.openxmlformats.org/officeDocument/2006/relationships/slideLayout" Target="/ppt/slideLayouts/slideLayout6.xml" Id="R8d6f1bc8edb242d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17cdd0d0e864f84"/>
    <p:sldLayoutId xmlns:r="http://schemas.openxmlformats.org/officeDocument/2006/relationships" id="2147483650" r:id="R664725227fb44e98"/>
    <p:sldLayoutId xmlns:r="http://schemas.openxmlformats.org/officeDocument/2006/relationships" id="2147483651" r:id="Rbec833e40f964c8d"/>
    <p:sldLayoutId xmlns:r="http://schemas.openxmlformats.org/officeDocument/2006/relationships" id="2147483652" r:id="R9b877cd0fae24d2e"/>
    <p:sldLayoutId xmlns:r="http://schemas.openxmlformats.org/officeDocument/2006/relationships" id="2147483653" r:id="Raa0c3c6968a045e3"/>
    <p:sldLayoutId xmlns:r="http://schemas.openxmlformats.org/officeDocument/2006/relationships" id="2147483654" r:id="R8d6f1bc8edb242d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892da3ff4c4318" /><Relationship Type="http://schemas.openxmlformats.org/officeDocument/2006/relationships/image" Target="/ppt/media/image.png" Id="R9eecd111c474456c" /><Relationship Type="http://schemas.openxmlformats.org/officeDocument/2006/relationships/notesSlide" Target="/ppt/notesSlides/notesSlide1.xml" Id="R0ef2383a6dce48c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5e3f9bf034f4c74" /><Relationship Type="http://schemas.openxmlformats.org/officeDocument/2006/relationships/notesSlide" Target="/ppt/notesSlides/notesSlide2.xml" Id="R2a3124a471234d7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e1f6cbc39dd4bbc" /><Relationship Type="http://schemas.openxmlformats.org/officeDocument/2006/relationships/image" Target="/ppt/media/image2.png" Id="R50bf9c1f4dac4639" /><Relationship Type="http://schemas.openxmlformats.org/officeDocument/2006/relationships/notesSlide" Target="/ppt/notesSlides/notesSlide3.xml" Id="R5e7c2e6e8a9c4f1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4314ffa89940b5" /><Relationship Type="http://schemas.openxmlformats.org/officeDocument/2006/relationships/notesSlide" Target="/ppt/notesSlides/notesSlide4.xml" Id="Rd2a94bae9d364b1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c68386d278143a8" /><Relationship Type="http://schemas.openxmlformats.org/officeDocument/2006/relationships/notesSlide" Target="/ppt/notesSlides/notesSlide5.xml" Id="R2f969ad88f95496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d75c93b2004b2a" /><Relationship Type="http://schemas.openxmlformats.org/officeDocument/2006/relationships/notesSlide" Target="/ppt/notesSlides/notesSlide6.xml" Id="Rd859fd322dbc483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6fb6c10d0144d98" /><Relationship Type="http://schemas.openxmlformats.org/officeDocument/2006/relationships/image" Target="/ppt/media/image3.png" Id="Rde651db8a60f4f8a" /><Relationship Type="http://schemas.openxmlformats.org/officeDocument/2006/relationships/notesSlide" Target="/ppt/notesSlides/notesSlide7.xml" Id="R7ef635478510494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97b30b1fe34d04" /><Relationship Type="http://schemas.openxmlformats.org/officeDocument/2006/relationships/notesSlide" Target="/ppt/notesSlides/notesSlide8.xml" Id="R126ec51d828a473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c4187fe9104509" /><Relationship Type="http://schemas.openxmlformats.org/officeDocument/2006/relationships/notesSlide" Target="/ppt/notesSlides/notesSlide9.xml" Id="R7a6f3c8bbceb42f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d5bac3cda44182" /><Relationship Type="http://schemas.openxmlformats.org/officeDocument/2006/relationships/notesSlide" Target="/ppt/notesSlides/notesSlide10.xml" Id="Rc66611588c744f1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71636D-4596-46F4-8179-98F379A98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Kan du hjælpe mig?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4E0F6E-0693-4E6A-AE8F-D5F9AD93B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409575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Heilsaðu félaga og spurðu hvað hann heitir.</a:t>
            </a:r>
          </a:p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Manstu hvernig þú biður um endurtekningu?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1517F1-230F-4A54-ACC2-810E21A9CE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ecd111c474456c"/>
          <a:stretch xmlns:a="http://schemas.openxmlformats.org/drawingml/2006/main"/>
        </p:blipFill>
        <p:spPr>
          <a:xfrm xmlns:a="http://schemas.openxmlformats.org/drawingml/2006/main">
            <a:off x="5143500" y="2416175"/>
            <a:ext cx="6362700" cy="21209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E4EF99-3273-40AB-B8CD-29B15617C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2. kafli · 1</a:t>
            </a:r>
          </a:p>
        </p:txBody>
      </p:sp>
    </p:spTree>
    <p:extLst>
      <p:ext uri="{BB962C8B-B14F-4D97-AF65-F5344CB8AC3E}">
        <p14:creationId xmlns:p14="http://schemas.microsoft.com/office/powerpoint/2010/main" val="2340359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B622D8-7408-41AB-AAA7-2459AC7FD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· Lyt · Skriv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40A056-8C60-4420-B42B-5E32378CD573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Danska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Íslenska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Læs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Lestu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Lyt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Hlustaðu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Skriv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Skrifaðu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6AB85A-F3C9-4857-BDDF-9D0F32C16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Segðu eitt orð. Félagi þinn sýnir aðgerðina.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74BA40-23C8-4E33-B9FA-2CA576732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2. kafli · 2</a:t>
            </a:r>
          </a:p>
        </p:txBody>
      </p:sp>
    </p:spTree>
    <p:extLst>
      <p:ext uri="{BB962C8B-B14F-4D97-AF65-F5344CB8AC3E}">
        <p14:creationId xmlns:p14="http://schemas.microsoft.com/office/powerpoint/2010/main" val="132174403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14C79B-0713-40C4-BEFE-A1A32750C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Hvers konar hjálp þarftu?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A4DA9D-CE68-40C3-A847-C77AFDCDBE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bf9c1f4dac4639"/>
          <a:stretch xmlns:a="http://schemas.openxmlformats.org/drawingml/2006/main"/>
        </p:blipFill>
        <p:spPr>
          <a:xfrm xmlns:a="http://schemas.openxmlformats.org/drawingml/2006/main">
            <a:off x="1119188" y="1666875"/>
            <a:ext cx="9953625" cy="36195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33EF33-6EEB-425E-8054-E426EBDB0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Veldu eina spurningu sem hjálpar í hverju tilviki.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BB8502-8B74-4F8B-8E54-3D5CA9229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2. kafli · 3</a:t>
            </a:r>
          </a:p>
        </p:txBody>
      </p:sp>
    </p:spTree>
    <p:extLst>
      <p:ext uri="{BB962C8B-B14F-4D97-AF65-F5344CB8AC3E}">
        <p14:creationId xmlns:p14="http://schemas.microsoft.com/office/powerpoint/2010/main" val="97908043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29C52A-2A1E-4477-A4D0-2FB307C46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Hlustaðu á svarið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6F4297-C459-4E0A-97B2-1CA47DA00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BR-C02-A01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 vantar þátttakandann að vita?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 á hann að gera þegar samtalinu lýkur?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C04C55-D9B6-44B9-A63F-72F52DDEB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2. kafli · 4</a:t>
            </a:r>
          </a:p>
        </p:txBody>
      </p:sp>
    </p:spTree>
    <p:extLst>
      <p:ext uri="{BB962C8B-B14F-4D97-AF65-F5344CB8AC3E}">
        <p14:creationId xmlns:p14="http://schemas.microsoft.com/office/powerpoint/2010/main" val="18320730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B5104C-2424-461E-B440-996C080D3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Staðfestu það sem skiptir máli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AFA1AA-A569-4D46-AEEB-7D3EC7CA5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1428750"/>
            <a:ext cx="95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85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1FB28B-277C-4577-8F17-7FB4A2E51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1428750"/>
            <a:ext cx="95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85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85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79EB0F-5D7F-4EA1-BA34-00CDBA597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000250"/>
            <a:ext cx="666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side?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F096CA-9C0F-4A00-9F2E-90F596E67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495550"/>
            <a:ext cx="857250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68496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A03820-D454-43AD-9629-0BCEEFFA8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857500"/>
            <a:ext cx="666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Side to.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F7DE95-2FA3-4902-98C6-2BB238213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352800"/>
            <a:ext cx="8572500" cy="152400"/>
          </a:xfrm>
          <a:prstGeom xmlns:a="http://schemas.openxmlformats.org/drawingml/2006/main" prst="leftArrow">
            <a:avLst/>
          </a:prstGeom>
          <a:solidFill xmlns:a="http://schemas.openxmlformats.org/drawingml/2006/main">
            <a:srgbClr val="6849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EFB4DE-FE6E-4DB8-BCF6-CF1EA7E79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666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Side to?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F1F696-F02C-486D-84C0-F59BD37D1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210050"/>
            <a:ext cx="857250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684967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B7BE57-13A9-4D0E-9694-6611FA74C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572000"/>
            <a:ext cx="666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Ja. Læs teksten.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F0BE71-C509-4CC1-8ADE-0F0934EB8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067300"/>
            <a:ext cx="8572500" cy="152400"/>
          </a:xfrm>
          <a:prstGeom xmlns:a="http://schemas.openxmlformats.org/drawingml/2006/main" prst="leftArrow">
            <a:avLst/>
          </a:prstGeom>
          <a:solidFill xmlns:a="http://schemas.openxmlformats.org/drawingml/2006/main">
            <a:srgbClr val="684967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74B85F-EE01-4A05-AC92-6311E3DEF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Prófið með öðru blaðsíðunúmeri.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7DDAC4-90F6-4F73-8B5A-C6C57A813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2. kafli · 5</a:t>
            </a:r>
          </a:p>
        </p:txBody>
      </p:sp>
    </p:spTree>
    <p:extLst>
      <p:ext uri="{BB962C8B-B14F-4D97-AF65-F5344CB8AC3E}">
        <p14:creationId xmlns:p14="http://schemas.microsoft.com/office/powerpoint/2010/main" val="102676962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FC368E-4EC4-41F0-86DA-2FDD177DD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Svar sem hjálpar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8ECAB1-3E8D-4331-A6CD-7116FDB3A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BR-C02-A02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Þú veist: Læs teksten på side en. Skriv dit navn.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Navn merkir nafn.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Hlustaðu og svaraðu.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DE1D6B-F09D-4D03-8CB0-80067BBD5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Það nægir ekki að endurtaka spurninguna.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F2A17D-3F11-4452-B1DB-C781C3C2A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2. kafli · 6</a:t>
            </a:r>
          </a:p>
        </p:txBody>
      </p:sp>
    </p:spTree>
    <p:extLst>
      <p:ext uri="{BB962C8B-B14F-4D97-AF65-F5344CB8AC3E}">
        <p14:creationId xmlns:p14="http://schemas.microsoft.com/office/powerpoint/2010/main" val="124509649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FBA09A-7B32-4FDF-BE24-0973B6BC2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 á að gera og hvar?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3A2D19-B4E2-4864-9A3B-594B60E022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651db8a60f4f8a"/>
          <a:stretch xmlns:a="http://schemas.openxmlformats.org/drawingml/2006/main"/>
        </p:blipFill>
        <p:spPr>
          <a:xfrm xmlns:a="http://schemas.openxmlformats.org/drawingml/2006/main">
            <a:off x="685800" y="2296218"/>
            <a:ext cx="10820400" cy="236081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B8E751-2C6C-445B-B11E-D13CD68EB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Finndu aðgerð og blaðsíðu í nýju fyrirmælunum í bókinni.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47386C-611C-4406-B5EF-9B6263319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2. kafli · 7</a:t>
            </a:r>
          </a:p>
        </p:txBody>
      </p:sp>
    </p:spTree>
    <p:extLst>
      <p:ext uri="{BB962C8B-B14F-4D97-AF65-F5344CB8AC3E}">
        <p14:creationId xmlns:p14="http://schemas.microsoft.com/office/powerpoint/2010/main" val="121963507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DDC6C6-6470-4D9A-B3C0-1276539BD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Útskýrðu og spurðu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81ACCF-B584-4BE4-B252-E73E84C35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teksten på side tre. Skriv dit navn.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988C7A-4D03-447D-97EE-ABCD62004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Útskýrðu fyrir íslenskumælandi félaga. Síðan: Þú veist ekki blaðsíðuna. Spurðu á dönsku og staðfestu svarið.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52346C-6C63-4D4A-87BA-B6F95809D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2. kafli · 8</a:t>
            </a:r>
          </a:p>
        </p:txBody>
      </p:sp>
    </p:spTree>
    <p:extLst>
      <p:ext uri="{BB962C8B-B14F-4D97-AF65-F5344CB8AC3E}">
        <p14:creationId xmlns:p14="http://schemas.microsoft.com/office/powerpoint/2010/main" val="208470374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D3A0BC-CE66-44F8-9FF4-32BEE847D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Finnið upplýsingarnar saman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88AA75-D7CB-4331-86D0-E5F9DC0F8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Fáið hvort sitt einkaspjald.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Spyrjið án þess að sýna spjöldin.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Staðfestið fyrirmælin.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Hlustið á breytinguna.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38AD5D-2355-4C6E-A73D-EEC1B7C87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2. kafli · 9</a:t>
            </a:r>
          </a:p>
        </p:txBody>
      </p:sp>
    </p:spTree>
    <p:extLst>
      <p:ext uri="{BB962C8B-B14F-4D97-AF65-F5344CB8AC3E}">
        <p14:creationId xmlns:p14="http://schemas.microsoft.com/office/powerpoint/2010/main" val="134248800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099076-761D-44E5-8FEC-5C6D6E0AC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Prófaðu án fyrirmyndar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967970-C4F1-449A-BE39-65829DEA6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BR-C02-A03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Hvaða blaðsíða gildir að lokum?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 á að gera?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Skrifaðu miða til kennarans: hvað merkir svaret?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C2919E-6599-449C-8555-2738F2A32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Baðstu um hjálp og notaðirðu svarið?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108A10-B8FE-40F8-93E3-DC9930DE3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Brú í dönsku · 2. kafli · 10</a:t>
            </a:r>
          </a:p>
        </p:txBody>
      </p:sp>
    </p:spTree>
    <p:extLst>
      <p:ext uri="{BB962C8B-B14F-4D97-AF65-F5344CB8AC3E}">
        <p14:creationId xmlns:p14="http://schemas.microsoft.com/office/powerpoint/2010/main" val="19287648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2026-10-22T22:44:26.6480000Z</dcterms:created>
  <dcterms:modified xsi:type="dcterms:W3CDTF">2026-10-22T22:44:26.6480000Z</dcterms:modified>
</coreProperties>
</file>