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4f0ed504c1514a8b" /><Relationship Type="http://schemas.openxmlformats.org/officeDocument/2006/relationships/extended-properties" Target="/docProps/app.xml" Id="R22e429276b80479b" /><Relationship Type="http://schemas.openxmlformats.org/officeDocument/2006/relationships/officeDocument" Target="/ppt/presentation.xml" Id="Rc254f93690f44a4a" /></Relationships>
</file>

<file path=ppt/presentation.xml><?xml version="1.0" encoding="utf-8"?>
<p:presentation xmlns:p="http://schemas.openxmlformats.org/presentationml/2006/main">
  <p:sldMasterIdLst>
    <p:sldMasterId xmlns:r="http://schemas.openxmlformats.org/officeDocument/2006/relationships" id="2147483648" r:id="Ra7b7c76e032348b0"/>
  </p:sldMasterIdLst>
  <p:notesMasterIdLst>
    <p:notesMasterId xmlns:r="http://schemas.openxmlformats.org/officeDocument/2006/relationships" r:id="Rd5edf91c5a3e4686"/>
  </p:notesMasterIdLst>
  <p:sldIdLst>
    <p:sldId xmlns:r="http://schemas.openxmlformats.org/officeDocument/2006/relationships" id="256" r:id="Rfced085bfd89467f"/>
    <p:sldId xmlns:r="http://schemas.openxmlformats.org/officeDocument/2006/relationships" id="257" r:id="R1cf582e41594460a"/>
    <p:sldId xmlns:r="http://schemas.openxmlformats.org/officeDocument/2006/relationships" id="258" r:id="R34dea433e4b940fd"/>
    <p:sldId xmlns:r="http://schemas.openxmlformats.org/officeDocument/2006/relationships" id="259" r:id="R8417e92856c54018"/>
    <p:sldId xmlns:r="http://schemas.openxmlformats.org/officeDocument/2006/relationships" id="260" r:id="R757caaec36a84aa3"/>
    <p:sldId xmlns:r="http://schemas.openxmlformats.org/officeDocument/2006/relationships" id="261" r:id="R5e32000b44a14efe"/>
    <p:sldId xmlns:r="http://schemas.openxmlformats.org/officeDocument/2006/relationships" id="262" r:id="Ree383d5675224f09"/>
    <p:sldId xmlns:r="http://schemas.openxmlformats.org/officeDocument/2006/relationships" id="263" r:id="R065d5b7afe654ce2"/>
    <p:sldId xmlns:r="http://schemas.openxmlformats.org/officeDocument/2006/relationships" id="264" r:id="R31773c123b7545ae"/>
    <p:sldId xmlns:r="http://schemas.openxmlformats.org/officeDocument/2006/relationships" id="265" r:id="Rfe607e0eea504650"/>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915646903df64a29" /><Relationship Type="http://schemas.openxmlformats.org/officeDocument/2006/relationships/slideMaster" Target="/ppt/slideMasters/slideMaster1.xml" Id="Ra7b7c76e032348b0" /><Relationship Type="http://schemas.openxmlformats.org/officeDocument/2006/relationships/notesMaster" Target="/ppt/notesMasters/notesMaster1.xml" Id="Rd5edf91c5a3e4686" /><Relationship Type="http://schemas.openxmlformats.org/officeDocument/2006/relationships/presProps" Target="/ppt/presProps.xml" Id="Rf59f8b6020894004" /><Relationship Type="http://schemas.openxmlformats.org/officeDocument/2006/relationships/tableStyles" Target="/ppt/tableStyles.xml" Id="R2b277f011b3c43ed" /><Relationship Type="http://schemas.openxmlformats.org/officeDocument/2006/relationships/slide" Target="/ppt/slides/slide1.xml" Id="Rfced085bfd89467f" /><Relationship Type="http://schemas.openxmlformats.org/officeDocument/2006/relationships/slide" Target="/ppt/slides/slide2.xml" Id="R1cf582e41594460a" /><Relationship Type="http://schemas.openxmlformats.org/officeDocument/2006/relationships/slide" Target="/ppt/slides/slide3.xml" Id="R34dea433e4b940fd" /><Relationship Type="http://schemas.openxmlformats.org/officeDocument/2006/relationships/slide" Target="/ppt/slides/slide4.xml" Id="R8417e92856c54018" /><Relationship Type="http://schemas.openxmlformats.org/officeDocument/2006/relationships/slide" Target="/ppt/slides/slide5.xml" Id="R757caaec36a84aa3" /><Relationship Type="http://schemas.openxmlformats.org/officeDocument/2006/relationships/slide" Target="/ppt/slides/slide6.xml" Id="R5e32000b44a14efe" /><Relationship Type="http://schemas.openxmlformats.org/officeDocument/2006/relationships/slide" Target="/ppt/slides/slide7.xml" Id="Ree383d5675224f09" /><Relationship Type="http://schemas.openxmlformats.org/officeDocument/2006/relationships/slide" Target="/ppt/slides/slide8.xml" Id="R065d5b7afe654ce2" /><Relationship Type="http://schemas.openxmlformats.org/officeDocument/2006/relationships/slide" Target="/ppt/slides/slide9.xml" Id="R31773c123b7545ae" /><Relationship Type="http://schemas.openxmlformats.org/officeDocument/2006/relationships/slide" Target="/ppt/slides/slide10.xml" Id="Rfe607e0eea504650"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d9554d2c49934f8a"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ca893ad6ccfa47a0" /><Relationship Type="http://schemas.openxmlformats.org/officeDocument/2006/relationships/notesMaster" Target="/ppt/notesMasters/notesMaster1.xml" Id="Rcbc9c80cc3b54585" /></Relationships>
</file>

<file path=ppt/notesSlides/_rels/notesSlide2.xml.rels>&#65279;<?xml version="1.0" encoding="utf-8"?><Relationships xmlns="http://schemas.openxmlformats.org/package/2006/relationships"><Relationship Type="http://schemas.openxmlformats.org/officeDocument/2006/relationships/slide" Target="/ppt/slides/slide2.xml" Id="Rd7c652bb3c39483c" /><Relationship Type="http://schemas.openxmlformats.org/officeDocument/2006/relationships/notesMaster" Target="/ppt/notesMasters/notesMaster1.xml" Id="R94ad033ffbc64fb0" /></Relationships>
</file>

<file path=ppt/notesSlides/_rels/notesSlide3.xml.rels>&#65279;<?xml version="1.0" encoding="utf-8"?><Relationships xmlns="http://schemas.openxmlformats.org/package/2006/relationships"><Relationship Type="http://schemas.openxmlformats.org/officeDocument/2006/relationships/slide" Target="/ppt/slides/slide3.xml" Id="Rc78f095b4d7c430d" /><Relationship Type="http://schemas.openxmlformats.org/officeDocument/2006/relationships/notesMaster" Target="/ppt/notesMasters/notesMaster1.xml" Id="R7b1b99cdf0734d42" /></Relationships>
</file>

<file path=ppt/notesSlides/_rels/notesSlide4.xml.rels>&#65279;<?xml version="1.0" encoding="utf-8"?><Relationships xmlns="http://schemas.openxmlformats.org/package/2006/relationships"><Relationship Type="http://schemas.openxmlformats.org/officeDocument/2006/relationships/slide" Target="/ppt/slides/slide4.xml" Id="R1442a52e754b4ab6" /><Relationship Type="http://schemas.openxmlformats.org/officeDocument/2006/relationships/notesMaster" Target="/ppt/notesMasters/notesMaster1.xml" Id="R7212af87a5ff40b9" /></Relationships>
</file>

<file path=ppt/notesSlides/_rels/notesSlide5.xml.rels>&#65279;<?xml version="1.0" encoding="utf-8"?><Relationships xmlns="http://schemas.openxmlformats.org/package/2006/relationships"><Relationship Type="http://schemas.openxmlformats.org/officeDocument/2006/relationships/slide" Target="/ppt/slides/slide5.xml" Id="Rc0a0d69966d44f84" /><Relationship Type="http://schemas.openxmlformats.org/officeDocument/2006/relationships/notesMaster" Target="/ppt/notesMasters/notesMaster1.xml" Id="Rf3e0d1d1f410499b" /></Relationships>
</file>

<file path=ppt/notesSlides/_rels/notesSlide6.xml.rels>&#65279;<?xml version="1.0" encoding="utf-8"?><Relationships xmlns="http://schemas.openxmlformats.org/package/2006/relationships"><Relationship Type="http://schemas.openxmlformats.org/officeDocument/2006/relationships/slide" Target="/ppt/slides/slide6.xml" Id="Re47176d0e84243da" /><Relationship Type="http://schemas.openxmlformats.org/officeDocument/2006/relationships/notesMaster" Target="/ppt/notesMasters/notesMaster1.xml" Id="R021770b0becd49a4" /></Relationships>
</file>

<file path=ppt/notesSlides/_rels/notesSlide7.xml.rels>&#65279;<?xml version="1.0" encoding="utf-8"?><Relationships xmlns="http://schemas.openxmlformats.org/package/2006/relationships"><Relationship Type="http://schemas.openxmlformats.org/officeDocument/2006/relationships/slide" Target="/ppt/slides/slide7.xml" Id="R82270067bf7943a0" /><Relationship Type="http://schemas.openxmlformats.org/officeDocument/2006/relationships/notesMaster" Target="/ppt/notesMasters/notesMaster1.xml" Id="Rc47d3c38aaad4378" /></Relationships>
</file>

<file path=ppt/notesSlides/_rels/notesSlide8.xml.rels>&#65279;<?xml version="1.0" encoding="utf-8"?><Relationships xmlns="http://schemas.openxmlformats.org/package/2006/relationships"><Relationship Type="http://schemas.openxmlformats.org/officeDocument/2006/relationships/slide" Target="/ppt/slides/slide8.xml" Id="Rc818973c61234251" /><Relationship Type="http://schemas.openxmlformats.org/officeDocument/2006/relationships/notesMaster" Target="/ppt/notesMasters/notesMaster1.xml" Id="Rcfaf6b50820f4ae8" /></Relationships>
</file>

<file path=ppt/notesSlides/_rels/notesSlide9.xml.rels>&#65279;<?xml version="1.0" encoding="utf-8"?><Relationships xmlns="http://schemas.openxmlformats.org/package/2006/relationships"><Relationship Type="http://schemas.openxmlformats.org/officeDocument/2006/relationships/slide" Target="/ppt/slides/slide9.xml" Id="R96a00c7bea27442e" /><Relationship Type="http://schemas.openxmlformats.org/officeDocument/2006/relationships/notesMaster" Target="/ppt/notesMasters/notesMaster1.xml" Id="Rc6564bfb3426476f"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fb3a6fe6996c404e" /><Relationship Type="http://schemas.openxmlformats.org/officeDocument/2006/relationships/notesMaster" Target="/ppt/notesMasters/notesMaster1.xml" Id="Rf5fd59cb80664f13"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Allir fundir kaflans eru skáldaðir og eftir hádegi. Rifjið upp C02 áður en ný talnaorð eru kennd.</a:t>
            </a:r>
          </a:p>
          <a:p xmlns:a="http://schemas.openxmlformats.org/drawingml/2006/main">
            <a:r>
              <a:t>Heimild: upprunalegt Námsgögn-handrit BR-C03, vinnudrög 22.10.2026. Engar hljóðupptökur eru innbyggðar.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Ekki sýna handritið eða miðlunartextann úr hluta 5 fyrir þessa æfingu; þar birtast sömu upplýsingar. A03 er sjálfstæða nýja inntakið síðar.</a:t>
            </a:r>
          </a:p>
          <a:p xmlns:a="http://schemas.openxmlformats.org/drawingml/2006/main">
            <a:r>
              <a:t>Heimild: upprunalegt Námsgögn-handrit BR-C03, vinnudrög 22.10.2026. Engar hljóðupptökur eru innbyggðar.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Tölur 1–5 komu áður; bókin gefur 1–20. Kennið í stuttum lotum. Hér er tvídálka innlögn, ekki svör við A01. Skráið ekki stafsetningarvillu í talnaorði sem sjálfkrafa skilningsvillu.</a:t>
            </a:r>
          </a:p>
          <a:p xmlns:a="http://schemas.openxmlformats.org/drawingml/2006/main">
            <a:r>
              <a:t>Heimild: upprunalegt Námsgögn-handrit BR-C03, vinnudrög 22.10.2026. Engar hljóðupptökur eru innbyggðar.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Íslenska og danska miða hér við næstu klukkustund. Á mynd er stutti vísirinn milli 3 og 4 og sá langi á 6. Tími dags kemur úr samhengi, ekki skífunni. Skoðið klukkumyndina í bókinni við þessa töflu.</a:t>
            </a:r>
          </a:p>
          <a:p xmlns:a="http://schemas.openxmlformats.org/drawingml/2006/main">
            <a:r>
              <a:t>Heimild: upprunalegt Námsgögn-handrit BR-C03, vinnudrög 22.10.2026. Engar hljóðupptökur eru innbyggðar.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Lesið eitt atriði í einu með hléi. Tímar í hornklofum eru aðeins lyklar. Aðgengisstuðningur getur verið taflan eða tölustafir; skráið hvað var sýnilegt.</a:t>
            </a:r>
          </a:p>
          <a:p xmlns:a="http://schemas.openxmlformats.org/drawingml/2006/main">
            <a:r>
              <a:t>Heimild: upprunalegt Námsgögn-handrit BR-C03, vinnudrög 22.10.2026. Engar hljóðupptökur eru innbyggðar.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Dagskráin er opin lestraræfing, ekki einkaspjald. Leyfið stutta spurningu með skýru samhengi. Skiptið um hlutverk og athugið hvort viðtakandi noti réttan dálk.</a:t>
            </a:r>
          </a:p>
          <a:p xmlns:a="http://schemas.openxmlformats.org/drawingml/2006/main">
            <a:r>
              <a:t>Heimild: upprunalegt Námsgögn-handrit BR-C03, vinnudrög 22.10.2026. Engar hljóðupptökur eru innbyggðar.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Ekki sýna fullunna lokasetningu. Nemendur semja hana og láta félaga lýsa því hvert hann myndi fara. Opin æfing, aðskilin frá einkaspjöldum og A03.</a:t>
            </a:r>
          </a:p>
          <a:p xmlns:a="http://schemas.openxmlformats.org/drawingml/2006/main">
            <a:r>
              <a:t>Heimild: upprunalegt Námsgögn-handrit BR-C03, vinnudrög 22.10.2026. Engar hljóðupptökur eru innbyggðar.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Opin íslensk→dönsk miðlun úr kaflanum. Tölustafir í ritun eru í lagi. Munnlegur lestur notar dönsk talnaorð. Ekki birta fyrirmyndarsvarið á þessari glæru.</a:t>
            </a:r>
          </a:p>
          <a:p xmlns:a="http://schemas.openxmlformats.org/drawingml/2006/main">
            <a:r>
              <a:t>Heimild: upprunalegt Námsgögn-handrit BR-C03, vinnudrög 22.10.2026. Engar hljóðupptökur eru innbyggðar.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Afhendið spjöld aðskilin og breytingu aðeins öðrum eftir fyrstu niðurstöðu. Ekki nota opin dagskrárgögn sem lykil að þeim. Báðir nemendur segja lokaáætlun sjálfstætt. Einkaspjöldin lýsa öðrum skálduðum degi en opin tafla.</a:t>
            </a:r>
          </a:p>
          <a:p xmlns:a="http://schemas.openxmlformats.org/drawingml/2006/main">
            <a:r>
              <a:t>Heimild: upprunalegt Námsgögn-handrit BR-C03, vinnudrög 22.10.2026. Engar hljóðupptökur eru innbyggðar.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Felið hjálpartöflu fyrir fyrstu tilraun. Aðgengi að stuðningi er heimilt en skráð. Handrit og lokagögn aðeins í kennaraskrá. Ljúkið með nýju stofunúmeri fyrir endurtilraun.</a:t>
            </a:r>
          </a:p>
          <a:p xmlns:a="http://schemas.openxmlformats.org/drawingml/2006/main">
            <a:r>
              <a:t>Heimild: upprunalegt Námsgögn-handrit BR-C03, vinnudrög 22.10.2026. Engar hljóðupptökur eru innbyggðar.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4f2ca0a02747466f"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1d335ec992064d36"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86f9bb5c355d41ad"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1b4f91d242684a7d"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72e12dc97cb04c98"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10a474163df34665"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34E19725-C6FF-42C6-AE46-FC741900BE2F}"/>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057E5556-2E4F-4264-A01A-C9D9AC3BDCDB}"/>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FFA0BB7F-77B3-4AEA-B614-F41D1F6CE0EF}"/>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5B87A571-1B55-46FE-8A6F-B8396E06900E}"/>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C7C33376-26AD-487B-B52F-194FE6A65908}"/>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FA80C588-408B-4DEE-8F2D-EF4584FEB44D}"/>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D4A4D187-D4D1-403E-8F59-B992734E6735}"/>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32CDEA96-82F7-459B-BA48-B2E768F0D483}"/>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9C9E2F68-3AEC-4920-AD45-A6953B5CBDAE}"/>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F9D4C853-CC37-4BAE-B54C-C378DE516FB0}"/>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725e18bde78e4210" /><Relationship Type="http://schemas.openxmlformats.org/officeDocument/2006/relationships/slideLayout" Target="/ppt/slideLayouts/slideLayout1.xml" Id="R3bffa853cddd4342" /><Relationship Type="http://schemas.openxmlformats.org/officeDocument/2006/relationships/slideLayout" Target="/ppt/slideLayouts/slideLayout2.xml" Id="R5863b55b68d44b1a" /><Relationship Type="http://schemas.openxmlformats.org/officeDocument/2006/relationships/slideLayout" Target="/ppt/slideLayouts/slideLayout3.xml" Id="R6fe53e9a858c4c34" /><Relationship Type="http://schemas.openxmlformats.org/officeDocument/2006/relationships/slideLayout" Target="/ppt/slideLayouts/slideLayout4.xml" Id="R1eeb5aa8909c4c2e" /><Relationship Type="http://schemas.openxmlformats.org/officeDocument/2006/relationships/slideLayout" Target="/ppt/slideLayouts/slideLayout5.xml" Id="Rb60a6c1f65c44107" /><Relationship Type="http://schemas.openxmlformats.org/officeDocument/2006/relationships/slideLayout" Target="/ppt/slideLayouts/slideLayout6.xml" Id="R8bbd02a4d21548af"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3bffa853cddd4342"/>
    <p:sldLayoutId xmlns:r="http://schemas.openxmlformats.org/officeDocument/2006/relationships" id="2147483650" r:id="R5863b55b68d44b1a"/>
    <p:sldLayoutId xmlns:r="http://schemas.openxmlformats.org/officeDocument/2006/relationships" id="2147483651" r:id="R6fe53e9a858c4c34"/>
    <p:sldLayoutId xmlns:r="http://schemas.openxmlformats.org/officeDocument/2006/relationships" id="2147483652" r:id="R1eeb5aa8909c4c2e"/>
    <p:sldLayoutId xmlns:r="http://schemas.openxmlformats.org/officeDocument/2006/relationships" id="2147483653" r:id="Rb60a6c1f65c44107"/>
    <p:sldLayoutId xmlns:r="http://schemas.openxmlformats.org/officeDocument/2006/relationships" id="2147483654" r:id="R8bbd02a4d21548af"/>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6368553db43b4669" /><Relationship Type="http://schemas.openxmlformats.org/officeDocument/2006/relationships/notesSlide" Target="/ppt/notesSlides/notesSlide1.xml" Id="R7de5e420b2674f65"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57491ec54c0a451e" /><Relationship Type="http://schemas.openxmlformats.org/officeDocument/2006/relationships/notesSlide" Target="/ppt/notesSlides/notesSlide2.xml" Id="R7427f863595b4c8f"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1673aadac6b244c8" /><Relationship Type="http://schemas.openxmlformats.org/officeDocument/2006/relationships/notesSlide" Target="/ppt/notesSlides/notesSlide3.xml" Id="R653782a0f5cd4f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d80663e2e2384a52" /><Relationship Type="http://schemas.openxmlformats.org/officeDocument/2006/relationships/notesSlide" Target="/ppt/notesSlides/notesSlide4.xml" Id="Ra795578648804cb8"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5c17862de8524f3f" /><Relationship Type="http://schemas.openxmlformats.org/officeDocument/2006/relationships/notesSlide" Target="/ppt/notesSlides/notesSlide5.xml" Id="R04abc44ad155479a"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bba5205bf7a14ac1" /><Relationship Type="http://schemas.openxmlformats.org/officeDocument/2006/relationships/notesSlide" Target="/ppt/notesSlides/notesSlide6.xml" Id="Rafd81c1435194858"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6bf51ce109b94176" /><Relationship Type="http://schemas.openxmlformats.org/officeDocument/2006/relationships/notesSlide" Target="/ppt/notesSlides/notesSlide7.xml" Id="R293b7a4a3d694928"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4a9d272483b44fcd" /><Relationship Type="http://schemas.openxmlformats.org/officeDocument/2006/relationships/notesSlide" Target="/ppt/notesSlides/notesSlide8.xml" Id="R5b75ebcae5fa476c"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d9bba4f2636040ea" /><Relationship Type="http://schemas.openxmlformats.org/officeDocument/2006/relationships/notesSlide" Target="/ppt/notesSlides/notesSlide9.xml" Id="Rfaa201d1427249fa"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38144f8361d94903" /><Relationship Type="http://schemas.openxmlformats.org/officeDocument/2006/relationships/notesSlide" Target="/ppt/notesSlides/notesSlide10.xml" Id="Ra5feb33b0bb44de4" /></Relationships>
</file>

<file path=ppt/slides/slide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1DA225E9-128F-4D12-A307-6C5F0497946D}"/>
              </a:ext>
            </a:extLst>
          </p:cNvPr>
          <p:cNvSpPr>
            <a:spLocks xmlns:a="http://schemas.openxmlformats.org/drawingml/2006/main" noGrp="1"/>
          </p:cNvSpPr>
          <p:nvPr/>
        </p:nvSpPr>
        <p:spPr>
          <a:xfrm xmlns:a="http://schemas.openxmlformats.org/drawingml/2006/main">
            <a:off x="685800" y="514350"/>
            <a:ext cx="108204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defPPr>
              <a:defRPr sz="3600" b="1">
                <a:solidFill>
                  <a:srgbClr val="22172A"/>
                </a:solidFill>
                <a:latin typeface="Inter"/>
                <a:ea typeface="Inter"/>
                <a:cs typeface="Inter"/>
              </a:defRPr>
            </a:defPPr>
            <a:lvl1pPr>
              <a:defRPr sz="3600" b="1">
                <a:solidFill>
                  <a:srgbClr val="22172A"/>
                </a:solidFill>
                <a:latin typeface="Inter"/>
                <a:ea typeface="Inter"/>
                <a:cs typeface="Inter"/>
              </a:defRPr>
            </a:lvl1pPr>
            <a:lvl2pPr>
              <a:defRPr sz="3600" b="1">
                <a:solidFill>
                  <a:srgbClr val="22172A"/>
                </a:solidFill>
                <a:latin typeface="Inter"/>
                <a:ea typeface="Inter"/>
                <a:cs typeface="Inter"/>
              </a:defRPr>
            </a:lvl2pPr>
            <a:lvl3pPr>
              <a:defRPr sz="3600" b="1">
                <a:solidFill>
                  <a:srgbClr val="22172A"/>
                </a:solidFill>
                <a:latin typeface="Inter"/>
                <a:ea typeface="Inter"/>
                <a:cs typeface="Inter"/>
              </a:defRPr>
            </a:lvl3pPr>
            <a:lvl4pPr>
              <a:defRPr sz="3600" b="1">
                <a:solidFill>
                  <a:srgbClr val="22172A"/>
                </a:solidFill>
                <a:latin typeface="Inter"/>
                <a:ea typeface="Inter"/>
                <a:cs typeface="Inter"/>
              </a:defRPr>
            </a:lvl4pPr>
            <a:lvl5pPr>
              <a:defRPr sz="3600" b="1">
                <a:solidFill>
                  <a:srgbClr val="22172A"/>
                </a:solidFill>
                <a:latin typeface="Inter"/>
                <a:ea typeface="Inter"/>
                <a:cs typeface="Inter"/>
              </a:defRPr>
            </a:lvl5pPr>
            <a:lvl6pPr>
              <a:defRPr sz="3600" b="1">
                <a:solidFill>
                  <a:srgbClr val="22172A"/>
                </a:solidFill>
                <a:latin typeface="Inter"/>
                <a:ea typeface="Inter"/>
                <a:cs typeface="Inter"/>
              </a:defRPr>
            </a:lvl6pPr>
            <a:lvl7pPr>
              <a:defRPr sz="3600" b="1">
                <a:solidFill>
                  <a:srgbClr val="22172A"/>
                </a:solidFill>
                <a:latin typeface="Inter"/>
                <a:ea typeface="Inter"/>
                <a:cs typeface="Inter"/>
              </a:defRPr>
            </a:lvl7pPr>
            <a:lvl8pPr>
              <a:defRPr sz="3600" b="1">
                <a:solidFill>
                  <a:srgbClr val="22172A"/>
                </a:solidFill>
                <a:latin typeface="Inter"/>
                <a:ea typeface="Inter"/>
                <a:cs typeface="Inter"/>
              </a:defRPr>
            </a:lvl8pPr>
            <a:lvl9pPr>
              <a:defRPr sz="3600" b="1">
                <a:solidFill>
                  <a:srgbClr val="22172A"/>
                </a:solidFill>
                <a:latin typeface="Inter"/>
                <a:ea typeface="Inter"/>
                <a:cs typeface="Inter"/>
              </a:defRPr>
            </a:lvl9pPr>
          </a:lstStyle>
          <a:p xmlns:a="http://schemas.openxmlformats.org/drawingml/2006/main">
            <a:pPr>
              <a:defRPr sz="3600" b="1">
                <a:solidFill>
                  <a:srgbClr val="22172A"/>
                </a:solidFill>
                <a:latin typeface="Inter"/>
                <a:ea typeface="Inter"/>
                <a:cs typeface="Inter"/>
              </a:defRPr>
            </a:pPr>
            <a:r>
              <a:rPr sz="3600" b="1">
                <a:solidFill>
                  <a:srgbClr val="22172A"/>
                </a:solidFill>
                <a:latin typeface="Inter"/>
                <a:ea typeface="Inter"/>
                <a:cs typeface="Inter"/>
              </a:rPr>
              <a:t>Hvornår mødes vi?</a:t>
            </a:r>
          </a:p>
        </p:txBody>
      </p:sp>
      <p:sp>
        <p:nvSpPr>
          <p:cNvPr id="2" name="">
            <a:extLst xmlns:a="http://schemas.openxmlformats.org/drawingml/2006/main">
              <a:ext uri="{FF2B5EF4-FFF2-40B4-BE49-F238E27FC236}">
                <a16:creationId xmlns:a16="http://schemas.microsoft.com/office/drawing/2014/main" id="{A76A5924-CA65-48B9-A481-DCC76E8D86F3}"/>
              </a:ext>
            </a:extLst>
          </p:cNvPr>
          <p:cNvSpPr>
            <a:spLocks xmlns:a="http://schemas.openxmlformats.org/drawingml/2006/main" noGrp="1"/>
          </p:cNvSpPr>
          <p:nvPr/>
        </p:nvSpPr>
        <p:spPr>
          <a:xfrm xmlns:a="http://schemas.openxmlformats.org/drawingml/2006/main">
            <a:off x="685800" y="2000250"/>
            <a:ext cx="10820400" cy="3143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defPPr>
              <a:defRPr sz="3000" b="0">
                <a:solidFill>
                  <a:srgbClr val="22172A"/>
                </a:solidFill>
                <a:latin typeface="Inter"/>
                <a:ea typeface="Inter"/>
                <a:cs typeface="Inter"/>
              </a:defRPr>
            </a:defPPr>
            <a:lvl1pPr>
              <a:defRPr sz="3000" b="0">
                <a:solidFill>
                  <a:srgbClr val="22172A"/>
                </a:solidFill>
                <a:latin typeface="Inter"/>
                <a:ea typeface="Inter"/>
                <a:cs typeface="Inter"/>
              </a:defRPr>
            </a:lvl1pPr>
            <a:lvl2pPr>
              <a:defRPr sz="3000" b="0">
                <a:solidFill>
                  <a:srgbClr val="22172A"/>
                </a:solidFill>
                <a:latin typeface="Inter"/>
                <a:ea typeface="Inter"/>
                <a:cs typeface="Inter"/>
              </a:defRPr>
            </a:lvl2pPr>
            <a:lvl3pPr>
              <a:defRPr sz="3000" b="0">
                <a:solidFill>
                  <a:srgbClr val="22172A"/>
                </a:solidFill>
                <a:latin typeface="Inter"/>
                <a:ea typeface="Inter"/>
                <a:cs typeface="Inter"/>
              </a:defRPr>
            </a:lvl3pPr>
            <a:lvl4pPr>
              <a:defRPr sz="3000" b="0">
                <a:solidFill>
                  <a:srgbClr val="22172A"/>
                </a:solidFill>
                <a:latin typeface="Inter"/>
                <a:ea typeface="Inter"/>
                <a:cs typeface="Inter"/>
              </a:defRPr>
            </a:lvl4pPr>
            <a:lvl5pPr>
              <a:defRPr sz="3000" b="0">
                <a:solidFill>
                  <a:srgbClr val="22172A"/>
                </a:solidFill>
                <a:latin typeface="Inter"/>
                <a:ea typeface="Inter"/>
                <a:cs typeface="Inter"/>
              </a:defRPr>
            </a:lvl5pPr>
            <a:lvl6pPr>
              <a:defRPr sz="3000" b="0">
                <a:solidFill>
                  <a:srgbClr val="22172A"/>
                </a:solidFill>
                <a:latin typeface="Inter"/>
                <a:ea typeface="Inter"/>
                <a:cs typeface="Inter"/>
              </a:defRPr>
            </a:lvl6pPr>
            <a:lvl7pPr>
              <a:defRPr sz="3000" b="0">
                <a:solidFill>
                  <a:srgbClr val="22172A"/>
                </a:solidFill>
                <a:latin typeface="Inter"/>
                <a:ea typeface="Inter"/>
                <a:cs typeface="Inter"/>
              </a:defRPr>
            </a:lvl7pPr>
            <a:lvl8pPr>
              <a:defRPr sz="3000" b="0">
                <a:solidFill>
                  <a:srgbClr val="22172A"/>
                </a:solidFill>
                <a:latin typeface="Inter"/>
                <a:ea typeface="Inter"/>
                <a:cs typeface="Inter"/>
              </a:defRPr>
            </a:lvl8pPr>
            <a:lvl9pPr>
              <a:defRPr sz="3000" b="0">
                <a:solidFill>
                  <a:srgbClr val="22172A"/>
                </a:solidFill>
                <a:latin typeface="Inter"/>
                <a:ea typeface="Inter"/>
                <a:cs typeface="Inter"/>
              </a:defRPr>
            </a:lvl9pPr>
          </a:lstStyle>
          <a:p xmlns:a="http://schemas.openxmlformats.org/drawingml/2006/main">
            <a:pPr>
              <a:defRPr sz="3000" b="0">
                <a:solidFill>
                  <a:srgbClr val="22172A"/>
                </a:solidFill>
                <a:latin typeface="Inter"/>
                <a:ea typeface="Inter"/>
                <a:cs typeface="Inter"/>
              </a:defRPr>
            </a:pPr>
            <a:r>
              <a:rPr sz="3000" b="0">
                <a:solidFill>
                  <a:srgbClr val="22172A"/>
                </a:solidFill>
                <a:latin typeface="Inter"/>
                <a:ea typeface="Inter"/>
                <a:cs typeface="Inter"/>
              </a:rPr>
              <a:t>Þú þarft bæði tíma og stað.</a:t>
            </a:r>
          </a:p>
          <a:p xmlns:a="http://schemas.openxmlformats.org/drawingml/2006/main">
            <a:pPr>
              <a:defRPr sz="3000" b="0">
                <a:solidFill>
                  <a:srgbClr val="22172A"/>
                </a:solidFill>
                <a:latin typeface="Inter"/>
                <a:ea typeface="Inter"/>
                <a:cs typeface="Inter"/>
              </a:defRPr>
            </a:pPr>
            <a:r>
              <a:rPr sz="3000" b="0">
                <a:solidFill>
                  <a:srgbClr val="22172A"/>
                </a:solidFill>
                <a:latin typeface="Inter"/>
                <a:ea typeface="Inter"/>
                <a:cs typeface="Inter"/>
              </a:rPr>
              <a:t>Hvað segirðu ef þú heyrir ekki stofunúmerið?</a:t>
            </a:r>
          </a:p>
        </p:txBody>
      </p:sp>
      <p:sp>
        <p:nvSpPr>
          <p:cNvPr id="3" name="">
            <a:extLst xmlns:a="http://schemas.openxmlformats.org/drawingml/2006/main">
              <a:ext uri="{FF2B5EF4-FFF2-40B4-BE49-F238E27FC236}">
                <a16:creationId xmlns:a16="http://schemas.microsoft.com/office/drawing/2014/main" id="{85906059-1F3D-4EA5-97D0-8798A8D8C350}"/>
              </a:ext>
            </a:extLst>
          </p:cNvPr>
          <p:cNvSpPr>
            <a:spLocks xmlns:a="http://schemas.openxmlformats.org/drawingml/2006/main" noGrp="1"/>
          </p:cNvSpPr>
          <p:nvPr/>
        </p:nvSpPr>
        <p:spPr>
          <a:xfrm xmlns:a="http://schemas.openxmlformats.org/drawingml/2006/main">
            <a:off x="685800" y="5524500"/>
            <a:ext cx="108204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defPPr>
              <a:defRPr sz="2250" b="1">
                <a:solidFill>
                  <a:srgbClr val="684967"/>
                </a:solidFill>
                <a:latin typeface="Inter"/>
                <a:ea typeface="Inter"/>
                <a:cs typeface="Inter"/>
              </a:defRPr>
            </a:defPPr>
            <a:lvl1pPr>
              <a:defRPr sz="2250" b="1">
                <a:solidFill>
                  <a:srgbClr val="684967"/>
                </a:solidFill>
                <a:latin typeface="Inter"/>
                <a:ea typeface="Inter"/>
                <a:cs typeface="Inter"/>
              </a:defRPr>
            </a:lvl1pPr>
            <a:lvl2pPr>
              <a:defRPr sz="2250" b="1">
                <a:solidFill>
                  <a:srgbClr val="684967"/>
                </a:solidFill>
                <a:latin typeface="Inter"/>
                <a:ea typeface="Inter"/>
                <a:cs typeface="Inter"/>
              </a:defRPr>
            </a:lvl2pPr>
            <a:lvl3pPr>
              <a:defRPr sz="2250" b="1">
                <a:solidFill>
                  <a:srgbClr val="684967"/>
                </a:solidFill>
                <a:latin typeface="Inter"/>
                <a:ea typeface="Inter"/>
                <a:cs typeface="Inter"/>
              </a:defRPr>
            </a:lvl3pPr>
            <a:lvl4pPr>
              <a:defRPr sz="2250" b="1">
                <a:solidFill>
                  <a:srgbClr val="684967"/>
                </a:solidFill>
                <a:latin typeface="Inter"/>
                <a:ea typeface="Inter"/>
                <a:cs typeface="Inter"/>
              </a:defRPr>
            </a:lvl4pPr>
            <a:lvl5pPr>
              <a:defRPr sz="2250" b="1">
                <a:solidFill>
                  <a:srgbClr val="684967"/>
                </a:solidFill>
                <a:latin typeface="Inter"/>
                <a:ea typeface="Inter"/>
                <a:cs typeface="Inter"/>
              </a:defRPr>
            </a:lvl5pPr>
            <a:lvl6pPr>
              <a:defRPr sz="2250" b="1">
                <a:solidFill>
                  <a:srgbClr val="684967"/>
                </a:solidFill>
                <a:latin typeface="Inter"/>
                <a:ea typeface="Inter"/>
                <a:cs typeface="Inter"/>
              </a:defRPr>
            </a:lvl6pPr>
            <a:lvl7pPr>
              <a:defRPr sz="2250" b="1">
                <a:solidFill>
                  <a:srgbClr val="684967"/>
                </a:solidFill>
                <a:latin typeface="Inter"/>
                <a:ea typeface="Inter"/>
                <a:cs typeface="Inter"/>
              </a:defRPr>
            </a:lvl7pPr>
            <a:lvl8pPr>
              <a:defRPr sz="2250" b="1">
                <a:solidFill>
                  <a:srgbClr val="684967"/>
                </a:solidFill>
                <a:latin typeface="Inter"/>
                <a:ea typeface="Inter"/>
                <a:cs typeface="Inter"/>
              </a:defRPr>
            </a:lvl8pPr>
            <a:lvl9pPr>
              <a:defRPr sz="2250" b="1">
                <a:solidFill>
                  <a:srgbClr val="684967"/>
                </a:solidFill>
                <a:latin typeface="Inter"/>
                <a:ea typeface="Inter"/>
                <a:cs typeface="Inter"/>
              </a:defRPr>
            </a:lvl9pPr>
          </a:lstStyle>
          <a:p xmlns:a="http://schemas.openxmlformats.org/drawingml/2006/main">
            <a:pPr>
              <a:defRPr sz="2250" b="1">
                <a:solidFill>
                  <a:srgbClr val="684967"/>
                </a:solidFill>
                <a:latin typeface="Inter"/>
                <a:ea typeface="Inter"/>
                <a:cs typeface="Inter"/>
              </a:defRPr>
            </a:pPr>
            <a:r>
              <a:rPr sz="2250" b="1">
                <a:solidFill>
                  <a:srgbClr val="684967"/>
                </a:solidFill>
                <a:latin typeface="Inter"/>
                <a:ea typeface="Inter"/>
                <a:cs typeface="Inter"/>
              </a:rPr>
              <a:t>Rifjaðu upp eina hjálparsetningu án bókar.</a:t>
            </a:r>
          </a:p>
        </p:txBody>
      </p:sp>
      <p:sp>
        <p:nvSpPr>
          <p:cNvPr id="4" name="">
            <a:extLst xmlns:a="http://schemas.openxmlformats.org/drawingml/2006/main">
              <a:ext uri="{FF2B5EF4-FFF2-40B4-BE49-F238E27FC236}">
                <a16:creationId xmlns:a16="http://schemas.microsoft.com/office/drawing/2014/main" id="{E4425035-8917-41E1-92BE-E560EABA3E25}"/>
              </a:ext>
            </a:extLst>
          </p:cNvPr>
          <p:cNvSpPr>
            <a:spLocks xmlns:a="http://schemas.openxmlformats.org/drawingml/2006/main" noGrp="1"/>
          </p:cNvSpPr>
          <p:nvPr/>
        </p:nvSpPr>
        <p:spPr>
          <a:xfrm xmlns:a="http://schemas.openxmlformats.org/drawingml/2006/main">
            <a:off x="685800" y="6429375"/>
            <a:ext cx="9525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defPPr>
              <a:defRPr sz="1350" b="0">
                <a:solidFill>
                  <a:srgbClr val="655B6B"/>
                </a:solidFill>
                <a:latin typeface="Inter"/>
                <a:ea typeface="Inter"/>
                <a:cs typeface="Inter"/>
              </a:defRPr>
            </a:defPPr>
            <a:lvl1pPr>
              <a:defRPr sz="1350" b="0">
                <a:solidFill>
                  <a:srgbClr val="655B6B"/>
                </a:solidFill>
                <a:latin typeface="Inter"/>
                <a:ea typeface="Inter"/>
                <a:cs typeface="Inter"/>
              </a:defRPr>
            </a:lvl1pPr>
            <a:lvl2pPr>
              <a:defRPr sz="1350" b="0">
                <a:solidFill>
                  <a:srgbClr val="655B6B"/>
                </a:solidFill>
                <a:latin typeface="Inter"/>
                <a:ea typeface="Inter"/>
                <a:cs typeface="Inter"/>
              </a:defRPr>
            </a:lvl2pPr>
            <a:lvl3pPr>
              <a:defRPr sz="1350" b="0">
                <a:solidFill>
                  <a:srgbClr val="655B6B"/>
                </a:solidFill>
                <a:latin typeface="Inter"/>
                <a:ea typeface="Inter"/>
                <a:cs typeface="Inter"/>
              </a:defRPr>
            </a:lvl3pPr>
            <a:lvl4pPr>
              <a:defRPr sz="1350" b="0">
                <a:solidFill>
                  <a:srgbClr val="655B6B"/>
                </a:solidFill>
                <a:latin typeface="Inter"/>
                <a:ea typeface="Inter"/>
                <a:cs typeface="Inter"/>
              </a:defRPr>
            </a:lvl4pPr>
            <a:lvl5pPr>
              <a:defRPr sz="1350" b="0">
                <a:solidFill>
                  <a:srgbClr val="655B6B"/>
                </a:solidFill>
                <a:latin typeface="Inter"/>
                <a:ea typeface="Inter"/>
                <a:cs typeface="Inter"/>
              </a:defRPr>
            </a:lvl5pPr>
            <a:lvl6pPr>
              <a:defRPr sz="1350" b="0">
                <a:solidFill>
                  <a:srgbClr val="655B6B"/>
                </a:solidFill>
                <a:latin typeface="Inter"/>
                <a:ea typeface="Inter"/>
                <a:cs typeface="Inter"/>
              </a:defRPr>
            </a:lvl6pPr>
            <a:lvl7pPr>
              <a:defRPr sz="1350" b="0">
                <a:solidFill>
                  <a:srgbClr val="655B6B"/>
                </a:solidFill>
                <a:latin typeface="Inter"/>
                <a:ea typeface="Inter"/>
                <a:cs typeface="Inter"/>
              </a:defRPr>
            </a:lvl7pPr>
            <a:lvl8pPr>
              <a:defRPr sz="1350" b="0">
                <a:solidFill>
                  <a:srgbClr val="655B6B"/>
                </a:solidFill>
                <a:latin typeface="Inter"/>
                <a:ea typeface="Inter"/>
                <a:cs typeface="Inter"/>
              </a:defRPr>
            </a:lvl8pPr>
            <a:lvl9pPr>
              <a:defRPr sz="1350" b="0">
                <a:solidFill>
                  <a:srgbClr val="655B6B"/>
                </a:solidFill>
                <a:latin typeface="Inter"/>
                <a:ea typeface="Inter"/>
                <a:cs typeface="Inter"/>
              </a:defRPr>
            </a:lvl9pPr>
          </a:lstStyle>
          <a:p xmlns:a="http://schemas.openxmlformats.org/drawingml/2006/main">
            <a:pPr>
              <a:defRPr sz="1350" b="0">
                <a:solidFill>
                  <a:srgbClr val="655B6B"/>
                </a:solidFill>
                <a:latin typeface="Inter"/>
                <a:ea typeface="Inter"/>
                <a:cs typeface="Inter"/>
              </a:defRPr>
            </a:pPr>
            <a:r>
              <a:rPr sz="1350" b="0">
                <a:solidFill>
                  <a:srgbClr val="655B6B"/>
                </a:solidFill>
                <a:latin typeface="Inter"/>
                <a:ea typeface="Inter"/>
                <a:cs typeface="Inter"/>
              </a:rPr>
              <a:t>Brú í dönsku · 3. kafli · 1</a:t>
            </a:r>
          </a:p>
        </p:txBody>
      </p:sp>
    </p:spTree>
    <p:extLst>
      <p:ext uri="{BB962C8B-B14F-4D97-AF65-F5344CB8AC3E}">
        <p14:creationId xmlns:p14="http://schemas.microsoft.com/office/powerpoint/2010/main" val="1984337823"/>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4" name="">
            <a:extLst xmlns:a="http://schemas.openxmlformats.org/drawingml/2006/main">
              <a:ext uri="{FF2B5EF4-FFF2-40B4-BE49-F238E27FC236}">
                <a16:creationId xmlns:a16="http://schemas.microsoft.com/office/drawing/2014/main" id="{060329C2-0F32-48F3-A743-6983DEE1E102}"/>
              </a:ext>
            </a:extLst>
          </p:cNvPr>
          <p:cNvSpPr>
            <a:spLocks xmlns:a="http://schemas.openxmlformats.org/drawingml/2006/main" noGrp="1"/>
          </p:cNvSpPr>
          <p:nvPr/>
        </p:nvSpPr>
        <p:spPr>
          <a:xfrm xmlns:a="http://schemas.openxmlformats.org/drawingml/2006/main">
            <a:off x="685800" y="514350"/>
            <a:ext cx="108204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defPPr>
              <a:defRPr sz="3600" b="1">
                <a:solidFill>
                  <a:srgbClr val="22172A"/>
                </a:solidFill>
                <a:latin typeface="Inter"/>
                <a:ea typeface="Inter"/>
                <a:cs typeface="Inter"/>
              </a:defRPr>
            </a:defPPr>
            <a:lvl1pPr>
              <a:defRPr sz="3600" b="1">
                <a:solidFill>
                  <a:srgbClr val="22172A"/>
                </a:solidFill>
                <a:latin typeface="Inter"/>
                <a:ea typeface="Inter"/>
                <a:cs typeface="Inter"/>
              </a:defRPr>
            </a:lvl1pPr>
            <a:lvl2pPr>
              <a:defRPr sz="3600" b="1">
                <a:solidFill>
                  <a:srgbClr val="22172A"/>
                </a:solidFill>
                <a:latin typeface="Inter"/>
                <a:ea typeface="Inter"/>
                <a:cs typeface="Inter"/>
              </a:defRPr>
            </a:lvl2pPr>
            <a:lvl3pPr>
              <a:defRPr sz="3600" b="1">
                <a:solidFill>
                  <a:srgbClr val="22172A"/>
                </a:solidFill>
                <a:latin typeface="Inter"/>
                <a:ea typeface="Inter"/>
                <a:cs typeface="Inter"/>
              </a:defRPr>
            </a:lvl3pPr>
            <a:lvl4pPr>
              <a:defRPr sz="3600" b="1">
                <a:solidFill>
                  <a:srgbClr val="22172A"/>
                </a:solidFill>
                <a:latin typeface="Inter"/>
                <a:ea typeface="Inter"/>
                <a:cs typeface="Inter"/>
              </a:defRPr>
            </a:lvl4pPr>
            <a:lvl5pPr>
              <a:defRPr sz="3600" b="1">
                <a:solidFill>
                  <a:srgbClr val="22172A"/>
                </a:solidFill>
                <a:latin typeface="Inter"/>
                <a:ea typeface="Inter"/>
                <a:cs typeface="Inter"/>
              </a:defRPr>
            </a:lvl5pPr>
            <a:lvl6pPr>
              <a:defRPr sz="3600" b="1">
                <a:solidFill>
                  <a:srgbClr val="22172A"/>
                </a:solidFill>
                <a:latin typeface="Inter"/>
                <a:ea typeface="Inter"/>
                <a:cs typeface="Inter"/>
              </a:defRPr>
            </a:lvl6pPr>
            <a:lvl7pPr>
              <a:defRPr sz="3600" b="1">
                <a:solidFill>
                  <a:srgbClr val="22172A"/>
                </a:solidFill>
                <a:latin typeface="Inter"/>
                <a:ea typeface="Inter"/>
                <a:cs typeface="Inter"/>
              </a:defRPr>
            </a:lvl7pPr>
            <a:lvl8pPr>
              <a:defRPr sz="3600" b="1">
                <a:solidFill>
                  <a:srgbClr val="22172A"/>
                </a:solidFill>
                <a:latin typeface="Inter"/>
                <a:ea typeface="Inter"/>
                <a:cs typeface="Inter"/>
              </a:defRPr>
            </a:lvl8pPr>
            <a:lvl9pPr>
              <a:defRPr sz="3600" b="1">
                <a:solidFill>
                  <a:srgbClr val="22172A"/>
                </a:solidFill>
                <a:latin typeface="Inter"/>
                <a:ea typeface="Inter"/>
                <a:cs typeface="Inter"/>
              </a:defRPr>
            </a:lvl9pPr>
          </a:lstStyle>
          <a:p xmlns:a="http://schemas.openxmlformats.org/drawingml/2006/main">
            <a:pPr>
              <a:defRPr sz="3600" b="1">
                <a:solidFill>
                  <a:srgbClr val="22172A"/>
                </a:solidFill>
                <a:latin typeface="Inter"/>
                <a:ea typeface="Inter"/>
                <a:cs typeface="Inter"/>
              </a:defRPr>
            </a:pPr>
            <a:r>
              <a:rPr sz="3600" b="1">
                <a:solidFill>
                  <a:srgbClr val="22172A"/>
                </a:solidFill>
                <a:latin typeface="Inter"/>
                <a:ea typeface="Inter"/>
                <a:cs typeface="Inter"/>
              </a:rPr>
              <a:t>Hlustaðu fyrst</a:t>
            </a:r>
          </a:p>
        </p:txBody>
      </p:sp>
      <p:sp>
        <p:nvSpPr>
          <p:cNvPr id="2" name="">
            <a:extLst xmlns:a="http://schemas.openxmlformats.org/drawingml/2006/main">
              <a:ext uri="{FF2B5EF4-FFF2-40B4-BE49-F238E27FC236}">
                <a16:creationId xmlns:a16="http://schemas.microsoft.com/office/drawing/2014/main" id="{372CE8F4-A0F4-4C6A-84E2-6876CF130F6E}"/>
              </a:ext>
            </a:extLst>
          </p:cNvPr>
          <p:cNvSpPr>
            <a:spLocks xmlns:a="http://schemas.openxmlformats.org/drawingml/2006/main" noGrp="1"/>
          </p:cNvSpPr>
          <p:nvPr/>
        </p:nvSpPr>
        <p:spPr>
          <a:xfrm xmlns:a="http://schemas.openxmlformats.org/drawingml/2006/main">
            <a:off x="685800" y="2000250"/>
            <a:ext cx="10820400" cy="3143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defPPr>
              <a:defRPr sz="3000" b="0">
                <a:solidFill>
                  <a:srgbClr val="22172A"/>
                </a:solidFill>
                <a:latin typeface="Inter"/>
                <a:ea typeface="Inter"/>
                <a:cs typeface="Inter"/>
              </a:defRPr>
            </a:defPPr>
            <a:lvl1pPr>
              <a:defRPr sz="3000" b="0">
                <a:solidFill>
                  <a:srgbClr val="22172A"/>
                </a:solidFill>
                <a:latin typeface="Inter"/>
                <a:ea typeface="Inter"/>
                <a:cs typeface="Inter"/>
              </a:defRPr>
            </a:lvl1pPr>
            <a:lvl2pPr>
              <a:defRPr sz="3000" b="0">
                <a:solidFill>
                  <a:srgbClr val="22172A"/>
                </a:solidFill>
                <a:latin typeface="Inter"/>
                <a:ea typeface="Inter"/>
                <a:cs typeface="Inter"/>
              </a:defRPr>
            </a:lvl2pPr>
            <a:lvl3pPr>
              <a:defRPr sz="3000" b="0">
                <a:solidFill>
                  <a:srgbClr val="22172A"/>
                </a:solidFill>
                <a:latin typeface="Inter"/>
                <a:ea typeface="Inter"/>
                <a:cs typeface="Inter"/>
              </a:defRPr>
            </a:lvl3pPr>
            <a:lvl4pPr>
              <a:defRPr sz="3000" b="0">
                <a:solidFill>
                  <a:srgbClr val="22172A"/>
                </a:solidFill>
                <a:latin typeface="Inter"/>
                <a:ea typeface="Inter"/>
                <a:cs typeface="Inter"/>
              </a:defRPr>
            </a:lvl4pPr>
            <a:lvl5pPr>
              <a:defRPr sz="3000" b="0">
                <a:solidFill>
                  <a:srgbClr val="22172A"/>
                </a:solidFill>
                <a:latin typeface="Inter"/>
                <a:ea typeface="Inter"/>
                <a:cs typeface="Inter"/>
              </a:defRPr>
            </a:lvl5pPr>
            <a:lvl6pPr>
              <a:defRPr sz="3000" b="0">
                <a:solidFill>
                  <a:srgbClr val="22172A"/>
                </a:solidFill>
                <a:latin typeface="Inter"/>
                <a:ea typeface="Inter"/>
                <a:cs typeface="Inter"/>
              </a:defRPr>
            </a:lvl6pPr>
            <a:lvl7pPr>
              <a:defRPr sz="3000" b="0">
                <a:solidFill>
                  <a:srgbClr val="22172A"/>
                </a:solidFill>
                <a:latin typeface="Inter"/>
                <a:ea typeface="Inter"/>
                <a:cs typeface="Inter"/>
              </a:defRPr>
            </a:lvl7pPr>
            <a:lvl8pPr>
              <a:defRPr sz="3000" b="0">
                <a:solidFill>
                  <a:srgbClr val="22172A"/>
                </a:solidFill>
                <a:latin typeface="Inter"/>
                <a:ea typeface="Inter"/>
                <a:cs typeface="Inter"/>
              </a:defRPr>
            </a:lvl8pPr>
            <a:lvl9pPr>
              <a:defRPr sz="3000" b="0">
                <a:solidFill>
                  <a:srgbClr val="22172A"/>
                </a:solidFill>
                <a:latin typeface="Inter"/>
                <a:ea typeface="Inter"/>
                <a:cs typeface="Inter"/>
              </a:defRPr>
            </a:lvl9pPr>
          </a:lstStyle>
          <a:p xmlns:a="http://schemas.openxmlformats.org/drawingml/2006/main">
            <a:pPr>
              <a:defRPr sz="3000" b="0">
                <a:solidFill>
                  <a:srgbClr val="22172A"/>
                </a:solidFill>
                <a:latin typeface="Inter"/>
                <a:ea typeface="Inter"/>
                <a:cs typeface="Inter"/>
              </a:defRPr>
            </a:pPr>
            <a:r>
              <a:rPr sz="3000" b="0">
                <a:solidFill>
                  <a:srgbClr val="22172A"/>
                </a:solidFill>
                <a:latin typeface="Inter"/>
                <a:ea typeface="Inter"/>
                <a:cs typeface="Inter"/>
              </a:rPr>
              <a:t>BR-C03-A01</a:t>
            </a:r>
          </a:p>
          <a:p xmlns:a="http://schemas.openxmlformats.org/drawingml/2006/main">
            <a:pPr>
              <a:defRPr sz="3000" b="0">
                <a:solidFill>
                  <a:srgbClr val="22172A"/>
                </a:solidFill>
                <a:latin typeface="Inter"/>
                <a:ea typeface="Inter"/>
                <a:cs typeface="Inter"/>
              </a:defRPr>
            </a:pPr>
            <a:r>
              <a:rPr sz="3000" b="0">
                <a:solidFill>
                  <a:srgbClr val="22172A"/>
                </a:solidFill>
                <a:latin typeface="Inter"/>
                <a:ea typeface="Inter"/>
                <a:cs typeface="Inter"/>
              </a:rPr>
              <a:t>Kynning eða áætlun?</a:t>
            </a:r>
          </a:p>
          <a:p xmlns:a="http://schemas.openxmlformats.org/drawingml/2006/main">
            <a:pPr>
              <a:defRPr sz="3000" b="0">
                <a:solidFill>
                  <a:srgbClr val="22172A"/>
                </a:solidFill>
                <a:latin typeface="Inter"/>
                <a:ea typeface="Inter"/>
                <a:cs typeface="Inter"/>
              </a:defRPr>
            </a:pPr>
            <a:r>
              <a:rPr sz="3000" b="0">
                <a:solidFill>
                  <a:srgbClr val="22172A"/>
                </a:solidFill>
                <a:latin typeface="Inter"/>
                <a:ea typeface="Inter"/>
                <a:cs typeface="Inter"/>
              </a:rPr>
              <a:t>Hvenær? Hvar? Hvað á að taka með?</a:t>
            </a:r>
          </a:p>
        </p:txBody>
      </p:sp>
      <p:sp>
        <p:nvSpPr>
          <p:cNvPr id="3" name="">
            <a:extLst xmlns:a="http://schemas.openxmlformats.org/drawingml/2006/main">
              <a:ext uri="{FF2B5EF4-FFF2-40B4-BE49-F238E27FC236}">
                <a16:creationId xmlns:a16="http://schemas.microsoft.com/office/drawing/2014/main" id="{5259E894-7CFF-4CF8-BFA9-23F771DA39F3}"/>
              </a:ext>
            </a:extLst>
          </p:cNvPr>
          <p:cNvSpPr>
            <a:spLocks xmlns:a="http://schemas.openxmlformats.org/drawingml/2006/main" noGrp="1"/>
          </p:cNvSpPr>
          <p:nvPr/>
        </p:nvSpPr>
        <p:spPr>
          <a:xfrm xmlns:a="http://schemas.openxmlformats.org/drawingml/2006/main">
            <a:off x="685800" y="6429375"/>
            <a:ext cx="9525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defPPr>
              <a:defRPr sz="1350" b="0">
                <a:solidFill>
                  <a:srgbClr val="655B6B"/>
                </a:solidFill>
                <a:latin typeface="Inter"/>
                <a:ea typeface="Inter"/>
                <a:cs typeface="Inter"/>
              </a:defRPr>
            </a:defPPr>
            <a:lvl1pPr>
              <a:defRPr sz="1350" b="0">
                <a:solidFill>
                  <a:srgbClr val="655B6B"/>
                </a:solidFill>
                <a:latin typeface="Inter"/>
                <a:ea typeface="Inter"/>
                <a:cs typeface="Inter"/>
              </a:defRPr>
            </a:lvl1pPr>
            <a:lvl2pPr>
              <a:defRPr sz="1350" b="0">
                <a:solidFill>
                  <a:srgbClr val="655B6B"/>
                </a:solidFill>
                <a:latin typeface="Inter"/>
                <a:ea typeface="Inter"/>
                <a:cs typeface="Inter"/>
              </a:defRPr>
            </a:lvl2pPr>
            <a:lvl3pPr>
              <a:defRPr sz="1350" b="0">
                <a:solidFill>
                  <a:srgbClr val="655B6B"/>
                </a:solidFill>
                <a:latin typeface="Inter"/>
                <a:ea typeface="Inter"/>
                <a:cs typeface="Inter"/>
              </a:defRPr>
            </a:lvl3pPr>
            <a:lvl4pPr>
              <a:defRPr sz="1350" b="0">
                <a:solidFill>
                  <a:srgbClr val="655B6B"/>
                </a:solidFill>
                <a:latin typeface="Inter"/>
                <a:ea typeface="Inter"/>
                <a:cs typeface="Inter"/>
              </a:defRPr>
            </a:lvl4pPr>
            <a:lvl5pPr>
              <a:defRPr sz="1350" b="0">
                <a:solidFill>
                  <a:srgbClr val="655B6B"/>
                </a:solidFill>
                <a:latin typeface="Inter"/>
                <a:ea typeface="Inter"/>
                <a:cs typeface="Inter"/>
              </a:defRPr>
            </a:lvl5pPr>
            <a:lvl6pPr>
              <a:defRPr sz="1350" b="0">
                <a:solidFill>
                  <a:srgbClr val="655B6B"/>
                </a:solidFill>
                <a:latin typeface="Inter"/>
                <a:ea typeface="Inter"/>
                <a:cs typeface="Inter"/>
              </a:defRPr>
            </a:lvl6pPr>
            <a:lvl7pPr>
              <a:defRPr sz="1350" b="0">
                <a:solidFill>
                  <a:srgbClr val="655B6B"/>
                </a:solidFill>
                <a:latin typeface="Inter"/>
                <a:ea typeface="Inter"/>
                <a:cs typeface="Inter"/>
              </a:defRPr>
            </a:lvl7pPr>
            <a:lvl8pPr>
              <a:defRPr sz="1350" b="0">
                <a:solidFill>
                  <a:srgbClr val="655B6B"/>
                </a:solidFill>
                <a:latin typeface="Inter"/>
                <a:ea typeface="Inter"/>
                <a:cs typeface="Inter"/>
              </a:defRPr>
            </a:lvl8pPr>
            <a:lvl9pPr>
              <a:defRPr sz="1350" b="0">
                <a:solidFill>
                  <a:srgbClr val="655B6B"/>
                </a:solidFill>
                <a:latin typeface="Inter"/>
                <a:ea typeface="Inter"/>
                <a:cs typeface="Inter"/>
              </a:defRPr>
            </a:lvl9pPr>
          </a:lstStyle>
          <a:p xmlns:a="http://schemas.openxmlformats.org/drawingml/2006/main">
            <a:pPr>
              <a:defRPr sz="1350" b="0">
                <a:solidFill>
                  <a:srgbClr val="655B6B"/>
                </a:solidFill>
                <a:latin typeface="Inter"/>
                <a:ea typeface="Inter"/>
                <a:cs typeface="Inter"/>
              </a:defRPr>
            </a:pPr>
            <a:r>
              <a:rPr sz="1350" b="0">
                <a:solidFill>
                  <a:srgbClr val="655B6B"/>
                </a:solidFill>
                <a:latin typeface="Inter"/>
                <a:ea typeface="Inter"/>
                <a:cs typeface="Inter"/>
              </a:rPr>
              <a:t>Brú í dönsku · 3. kafli · 2</a:t>
            </a:r>
          </a:p>
        </p:txBody>
      </p:sp>
    </p:spTree>
    <p:extLst>
      <p:ext uri="{BB962C8B-B14F-4D97-AF65-F5344CB8AC3E}">
        <p14:creationId xmlns:p14="http://schemas.microsoft.com/office/powerpoint/2010/main" val="1571898459"/>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7A9F590F-4FBB-487C-B556-AAFB13777CE2}"/>
              </a:ext>
            </a:extLst>
          </p:cNvPr>
          <p:cNvSpPr>
            <a:spLocks xmlns:a="http://schemas.openxmlformats.org/drawingml/2006/main" noGrp="1"/>
          </p:cNvSpPr>
          <p:nvPr/>
        </p:nvSpPr>
        <p:spPr>
          <a:xfrm xmlns:a="http://schemas.openxmlformats.org/drawingml/2006/main">
            <a:off x="685800" y="514350"/>
            <a:ext cx="108204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defPPr>
              <a:defRPr sz="3600" b="1">
                <a:solidFill>
                  <a:srgbClr val="22172A"/>
                </a:solidFill>
                <a:latin typeface="Inter"/>
                <a:ea typeface="Inter"/>
                <a:cs typeface="Inter"/>
              </a:defRPr>
            </a:defPPr>
            <a:lvl1pPr>
              <a:defRPr sz="3600" b="1">
                <a:solidFill>
                  <a:srgbClr val="22172A"/>
                </a:solidFill>
                <a:latin typeface="Inter"/>
                <a:ea typeface="Inter"/>
                <a:cs typeface="Inter"/>
              </a:defRPr>
            </a:lvl1pPr>
            <a:lvl2pPr>
              <a:defRPr sz="3600" b="1">
                <a:solidFill>
                  <a:srgbClr val="22172A"/>
                </a:solidFill>
                <a:latin typeface="Inter"/>
                <a:ea typeface="Inter"/>
                <a:cs typeface="Inter"/>
              </a:defRPr>
            </a:lvl2pPr>
            <a:lvl3pPr>
              <a:defRPr sz="3600" b="1">
                <a:solidFill>
                  <a:srgbClr val="22172A"/>
                </a:solidFill>
                <a:latin typeface="Inter"/>
                <a:ea typeface="Inter"/>
                <a:cs typeface="Inter"/>
              </a:defRPr>
            </a:lvl3pPr>
            <a:lvl4pPr>
              <a:defRPr sz="3600" b="1">
                <a:solidFill>
                  <a:srgbClr val="22172A"/>
                </a:solidFill>
                <a:latin typeface="Inter"/>
                <a:ea typeface="Inter"/>
                <a:cs typeface="Inter"/>
              </a:defRPr>
            </a:lvl4pPr>
            <a:lvl5pPr>
              <a:defRPr sz="3600" b="1">
                <a:solidFill>
                  <a:srgbClr val="22172A"/>
                </a:solidFill>
                <a:latin typeface="Inter"/>
                <a:ea typeface="Inter"/>
                <a:cs typeface="Inter"/>
              </a:defRPr>
            </a:lvl5pPr>
            <a:lvl6pPr>
              <a:defRPr sz="3600" b="1">
                <a:solidFill>
                  <a:srgbClr val="22172A"/>
                </a:solidFill>
                <a:latin typeface="Inter"/>
                <a:ea typeface="Inter"/>
                <a:cs typeface="Inter"/>
              </a:defRPr>
            </a:lvl6pPr>
            <a:lvl7pPr>
              <a:defRPr sz="3600" b="1">
                <a:solidFill>
                  <a:srgbClr val="22172A"/>
                </a:solidFill>
                <a:latin typeface="Inter"/>
                <a:ea typeface="Inter"/>
                <a:cs typeface="Inter"/>
              </a:defRPr>
            </a:lvl7pPr>
            <a:lvl8pPr>
              <a:defRPr sz="3600" b="1">
                <a:solidFill>
                  <a:srgbClr val="22172A"/>
                </a:solidFill>
                <a:latin typeface="Inter"/>
                <a:ea typeface="Inter"/>
                <a:cs typeface="Inter"/>
              </a:defRPr>
            </a:lvl8pPr>
            <a:lvl9pPr>
              <a:defRPr sz="3600" b="1">
                <a:solidFill>
                  <a:srgbClr val="22172A"/>
                </a:solidFill>
                <a:latin typeface="Inter"/>
                <a:ea typeface="Inter"/>
                <a:cs typeface="Inter"/>
              </a:defRPr>
            </a:lvl9pPr>
          </a:lstStyle>
          <a:p xmlns:a="http://schemas.openxmlformats.org/drawingml/2006/main">
            <a:pPr>
              <a:defRPr sz="3600" b="1">
                <a:solidFill>
                  <a:srgbClr val="22172A"/>
                </a:solidFill>
                <a:latin typeface="Inter"/>
                <a:ea typeface="Inter"/>
                <a:cs typeface="Inter"/>
              </a:defRPr>
            </a:pPr>
            <a:r>
              <a:rPr sz="3600" b="1">
                <a:solidFill>
                  <a:srgbClr val="22172A"/>
                </a:solidFill>
                <a:latin typeface="Inter"/>
                <a:ea typeface="Inter"/>
                <a:cs typeface="Inter"/>
              </a:rPr>
              <a:t>Tölur og stofur</a:t>
            </a:r>
          </a:p>
        </p:txBody>
      </p:sp>
      <p:graphicFrame>
        <p:nvGraphicFramePr>
          <p:cNvPr id="2" name="">
            <a:extLst xmlns:a="http://schemas.openxmlformats.org/drawingml/2006/main">
              <a:ext uri="{FF2B5EF4-FFF2-40B4-BE49-F238E27FC236}">
                <a16:creationId xmlns:a16="http://schemas.microsoft.com/office/drawing/2014/main" id="{8131976B-CC79-46A1-A9B2-CDCC6AD7B459}"/>
              </a:ext>
            </a:extLst>
          </p:cNvPr>
          <p:cNvGraphicFramePr/>
          <p:nvPr/>
        </p:nvGraphicFramePr>
        <p:xfrm>
          <a:off xmlns:a="http://schemas.openxmlformats.org/drawingml/2006/main" x="685800" y="1714500"/>
          <a:ext xmlns:a="http://schemas.openxmlformats.org/drawingml/2006/main" cx="10820400" cy="3657600"/>
        </p:xfrm>
        <a:graphic xmlns:a="http://schemas.openxmlformats.org/drawingml/2006/main">
          <a:graphicData uri="http://schemas.openxmlformats.org/drawingml/2006/table">
            <a:tbl>
              <a:tblPr/>
              <a:tblGrid>
                <a:gridCol w="5410200"/>
                <a:gridCol w="5410200"/>
              </a:tblGrid>
              <a:tr h="457200">
                <a:tc>
                  <a:txBody>
                    <a:bodyPr lIns="57150" tIns="57150" rIns="57150" bIns="57150"/>
                    <a:lstStyle/>
                    <a:p>
                      <a:r>
                        <a:rPr sz="2100" b="1">
                          <a:solidFill>
                            <a:srgbClr val="22172A"/>
                          </a:solidFill>
                          <a:latin typeface="Inter"/>
                          <a:ea typeface="Inter"/>
                          <a:cs typeface="Inter"/>
                        </a:rPr>
                        <a:t>Tala</a:t>
                      </a:r>
                    </a:p>
                  </a:txBody>
                  <a:tcPr marL="91440" marR="91440" marT="45720" marB="45720">
                    <a:lnL w="9525">
                      <a:solidFill>
                        <a:srgbClr val="AAA0AE"/>
                      </a:solidFill>
                      <a:prstDash val="solid"/>
                    </a:lnL>
                    <a:lnR w="9525">
                      <a:solidFill>
                        <a:srgbClr val="AAA0AE"/>
                      </a:solidFill>
                      <a:prstDash val="solid"/>
                    </a:lnR>
                    <a:lnT w="9525">
                      <a:solidFill>
                        <a:srgbClr val="AAA0AE"/>
                      </a:solidFill>
                      <a:prstDash val="solid"/>
                    </a:lnT>
                    <a:lnB w="9525">
                      <a:solidFill>
                        <a:srgbClr val="AAA0AE"/>
                      </a:solidFill>
                      <a:prstDash val="solid"/>
                    </a:lnB>
                    <a:solidFill>
                      <a:srgbClr val="E8EEE8"/>
                    </a:solidFill>
                  </a:tcPr>
                </a:tc>
                <a:tc>
                  <a:txBody>
                    <a:bodyPr lIns="57150" tIns="57150" rIns="57150" bIns="57150"/>
                    <a:lstStyle/>
                    <a:p>
                      <a:r>
                        <a:rPr sz="2100" b="1">
                          <a:solidFill>
                            <a:srgbClr val="22172A"/>
                          </a:solidFill>
                          <a:latin typeface="Inter"/>
                          <a:ea typeface="Inter"/>
                          <a:cs typeface="Inter"/>
                        </a:rPr>
                        <a:t>Danska</a:t>
                      </a:r>
                    </a:p>
                  </a:txBody>
                  <a:tcPr marL="91440" marR="91440" marT="45720" marB="45720">
                    <a:lnR w="9525">
                      <a:solidFill>
                        <a:srgbClr val="AAA0AE"/>
                      </a:solidFill>
                      <a:prstDash val="solid"/>
                    </a:lnR>
                    <a:lnT w="9525">
                      <a:solidFill>
                        <a:srgbClr val="AAA0AE"/>
                      </a:solidFill>
                      <a:prstDash val="solid"/>
                    </a:lnT>
                    <a:lnB w="9525">
                      <a:solidFill>
                        <a:srgbClr val="AAA0AE"/>
                      </a:solidFill>
                      <a:prstDash val="solid"/>
                    </a:lnB>
                    <a:solidFill>
                      <a:srgbClr val="E8EEE8"/>
                    </a:solidFill>
                  </a:tcPr>
                </a:tc>
              </a:tr>
              <a:tr h="457200">
                <a:tc>
                  <a:txBody>
                    <a:bodyPr lIns="57150" tIns="57150" rIns="57150" bIns="57150"/>
                    <a:lstStyle/>
                    <a:p>
                      <a:r>
                        <a:rPr sz="2100" b="0">
                          <a:solidFill>
                            <a:srgbClr val="22172A"/>
                          </a:solidFill>
                          <a:latin typeface="Inter"/>
                          <a:ea typeface="Inter"/>
                          <a:cs typeface="Inter"/>
                        </a:rPr>
                        <a:t>6</a:t>
                      </a:r>
                    </a:p>
                  </a:txBody>
                  <a:tcPr marL="91440" marR="91440" marT="45720" marB="45720">
                    <a:lnL w="9525">
                      <a:solidFill>
                        <a:srgbClr val="AAA0AE"/>
                      </a:solidFill>
                      <a:prstDash val="solid"/>
                    </a:lnL>
                    <a:lnR w="9525">
                      <a:solidFill>
                        <a:srgbClr val="AAA0AE"/>
                      </a:solidFill>
                      <a:prstDash val="solid"/>
                    </a:lnR>
                    <a:lnB w="9525">
                      <a:solidFill>
                        <a:srgbClr val="AAA0AE"/>
                      </a:solidFill>
                      <a:prstDash val="solid"/>
                    </a:lnB>
                    <a:solidFill>
                      <a:srgbClr val="FFFFFF"/>
                    </a:solidFill>
                  </a:tcPr>
                </a:tc>
                <a:tc>
                  <a:txBody>
                    <a:bodyPr lIns="57150" tIns="57150" rIns="57150" bIns="57150"/>
                    <a:lstStyle/>
                    <a:p>
                      <a:r>
                        <a:rPr sz="2100" b="0">
                          <a:solidFill>
                            <a:srgbClr val="22172A"/>
                          </a:solidFill>
                          <a:latin typeface="Inter"/>
                          <a:ea typeface="Inter"/>
                          <a:cs typeface="Inter"/>
                        </a:rPr>
                        <a:t>seks</a:t>
                      </a:r>
                    </a:p>
                  </a:txBody>
                  <a:tcPr marL="91440" marR="91440" marT="45720" marB="45720">
                    <a:lnR w="9525">
                      <a:solidFill>
                        <a:srgbClr val="AAA0AE"/>
                      </a:solidFill>
                      <a:prstDash val="solid"/>
                    </a:lnR>
                    <a:lnB w="9525">
                      <a:solidFill>
                        <a:srgbClr val="AAA0AE"/>
                      </a:solidFill>
                      <a:prstDash val="solid"/>
                    </a:lnB>
                    <a:solidFill>
                      <a:srgbClr val="FFFFFF"/>
                    </a:solidFill>
                  </a:tcPr>
                </a:tc>
              </a:tr>
              <a:tr h="457200">
                <a:tc>
                  <a:txBody>
                    <a:bodyPr lIns="57150" tIns="57150" rIns="57150" bIns="57150"/>
                    <a:lstStyle/>
                    <a:p>
                      <a:r>
                        <a:rPr sz="2100" b="0">
                          <a:solidFill>
                            <a:srgbClr val="22172A"/>
                          </a:solidFill>
                          <a:latin typeface="Inter"/>
                          <a:ea typeface="Inter"/>
                          <a:cs typeface="Inter"/>
                        </a:rPr>
                        <a:t>7</a:t>
                      </a:r>
                    </a:p>
                  </a:txBody>
                  <a:tcPr marL="91440" marR="91440" marT="45720" marB="45720">
                    <a:lnL w="9525">
                      <a:solidFill>
                        <a:srgbClr val="AAA0AE"/>
                      </a:solidFill>
                      <a:prstDash val="solid"/>
                    </a:lnL>
                    <a:lnR w="9525">
                      <a:solidFill>
                        <a:srgbClr val="AAA0AE"/>
                      </a:solidFill>
                      <a:prstDash val="solid"/>
                    </a:lnR>
                    <a:lnB w="9525">
                      <a:solidFill>
                        <a:srgbClr val="AAA0AE"/>
                      </a:solidFill>
                      <a:prstDash val="solid"/>
                    </a:lnB>
                    <a:solidFill>
                      <a:srgbClr val="FFFFFF"/>
                    </a:solidFill>
                  </a:tcPr>
                </a:tc>
                <a:tc>
                  <a:txBody>
                    <a:bodyPr lIns="57150" tIns="57150" rIns="57150" bIns="57150"/>
                    <a:lstStyle/>
                    <a:p>
                      <a:r>
                        <a:rPr sz="2100" b="0">
                          <a:solidFill>
                            <a:srgbClr val="22172A"/>
                          </a:solidFill>
                          <a:latin typeface="Inter"/>
                          <a:ea typeface="Inter"/>
                          <a:cs typeface="Inter"/>
                        </a:rPr>
                        <a:t>syv</a:t>
                      </a:r>
                    </a:p>
                  </a:txBody>
                  <a:tcPr marL="91440" marR="91440" marT="45720" marB="45720">
                    <a:lnR w="9525">
                      <a:solidFill>
                        <a:srgbClr val="AAA0AE"/>
                      </a:solidFill>
                      <a:prstDash val="solid"/>
                    </a:lnR>
                    <a:lnB w="9525">
                      <a:solidFill>
                        <a:srgbClr val="AAA0AE"/>
                      </a:solidFill>
                      <a:prstDash val="solid"/>
                    </a:lnB>
                    <a:solidFill>
                      <a:srgbClr val="FFFFFF"/>
                    </a:solidFill>
                  </a:tcPr>
                </a:tc>
              </a:tr>
              <a:tr h="457200">
                <a:tc>
                  <a:txBody>
                    <a:bodyPr lIns="57150" tIns="57150" rIns="57150" bIns="57150"/>
                    <a:lstStyle/>
                    <a:p>
                      <a:r>
                        <a:rPr sz="2100" b="0">
                          <a:solidFill>
                            <a:srgbClr val="22172A"/>
                          </a:solidFill>
                          <a:latin typeface="Inter"/>
                          <a:ea typeface="Inter"/>
                          <a:cs typeface="Inter"/>
                        </a:rPr>
                        <a:t>8</a:t>
                      </a:r>
                    </a:p>
                  </a:txBody>
                  <a:tcPr marL="91440" marR="91440" marT="45720" marB="45720">
                    <a:lnL w="9525">
                      <a:solidFill>
                        <a:srgbClr val="AAA0AE"/>
                      </a:solidFill>
                      <a:prstDash val="solid"/>
                    </a:lnL>
                    <a:lnR w="9525">
                      <a:solidFill>
                        <a:srgbClr val="AAA0AE"/>
                      </a:solidFill>
                      <a:prstDash val="solid"/>
                    </a:lnR>
                    <a:lnB w="9525">
                      <a:solidFill>
                        <a:srgbClr val="AAA0AE"/>
                      </a:solidFill>
                      <a:prstDash val="solid"/>
                    </a:lnB>
                    <a:solidFill>
                      <a:srgbClr val="FFFFFF"/>
                    </a:solidFill>
                  </a:tcPr>
                </a:tc>
                <a:tc>
                  <a:txBody>
                    <a:bodyPr lIns="57150" tIns="57150" rIns="57150" bIns="57150"/>
                    <a:lstStyle/>
                    <a:p>
                      <a:r>
                        <a:rPr sz="2100" b="0">
                          <a:solidFill>
                            <a:srgbClr val="22172A"/>
                          </a:solidFill>
                          <a:latin typeface="Inter"/>
                          <a:ea typeface="Inter"/>
                          <a:cs typeface="Inter"/>
                        </a:rPr>
                        <a:t>otte</a:t>
                      </a:r>
                    </a:p>
                  </a:txBody>
                  <a:tcPr marL="91440" marR="91440" marT="45720" marB="45720">
                    <a:lnR w="9525">
                      <a:solidFill>
                        <a:srgbClr val="AAA0AE"/>
                      </a:solidFill>
                      <a:prstDash val="solid"/>
                    </a:lnR>
                    <a:lnB w="9525">
                      <a:solidFill>
                        <a:srgbClr val="AAA0AE"/>
                      </a:solidFill>
                      <a:prstDash val="solid"/>
                    </a:lnB>
                    <a:solidFill>
                      <a:srgbClr val="FFFFFF"/>
                    </a:solidFill>
                  </a:tcPr>
                </a:tc>
              </a:tr>
              <a:tr h="457200">
                <a:tc>
                  <a:txBody>
                    <a:bodyPr lIns="57150" tIns="57150" rIns="57150" bIns="57150"/>
                    <a:lstStyle/>
                    <a:p>
                      <a:r>
                        <a:rPr sz="2100" b="0">
                          <a:solidFill>
                            <a:srgbClr val="22172A"/>
                          </a:solidFill>
                          <a:latin typeface="Inter"/>
                          <a:ea typeface="Inter"/>
                          <a:cs typeface="Inter"/>
                        </a:rPr>
                        <a:t>9</a:t>
                      </a:r>
                    </a:p>
                  </a:txBody>
                  <a:tcPr marL="91440" marR="91440" marT="45720" marB="45720">
                    <a:lnL w="9525">
                      <a:solidFill>
                        <a:srgbClr val="AAA0AE"/>
                      </a:solidFill>
                      <a:prstDash val="solid"/>
                    </a:lnL>
                    <a:lnR w="9525">
                      <a:solidFill>
                        <a:srgbClr val="AAA0AE"/>
                      </a:solidFill>
                      <a:prstDash val="solid"/>
                    </a:lnR>
                    <a:lnB w="9525">
                      <a:solidFill>
                        <a:srgbClr val="AAA0AE"/>
                      </a:solidFill>
                      <a:prstDash val="solid"/>
                    </a:lnB>
                    <a:solidFill>
                      <a:srgbClr val="FFFFFF"/>
                    </a:solidFill>
                  </a:tcPr>
                </a:tc>
                <a:tc>
                  <a:txBody>
                    <a:bodyPr lIns="57150" tIns="57150" rIns="57150" bIns="57150"/>
                    <a:lstStyle/>
                    <a:p>
                      <a:r>
                        <a:rPr sz="2100" b="0">
                          <a:solidFill>
                            <a:srgbClr val="22172A"/>
                          </a:solidFill>
                          <a:latin typeface="Inter"/>
                          <a:ea typeface="Inter"/>
                          <a:cs typeface="Inter"/>
                        </a:rPr>
                        <a:t>ni</a:t>
                      </a:r>
                    </a:p>
                  </a:txBody>
                  <a:tcPr marL="91440" marR="91440" marT="45720" marB="45720">
                    <a:lnR w="9525">
                      <a:solidFill>
                        <a:srgbClr val="AAA0AE"/>
                      </a:solidFill>
                      <a:prstDash val="solid"/>
                    </a:lnR>
                    <a:lnB w="9525">
                      <a:solidFill>
                        <a:srgbClr val="AAA0AE"/>
                      </a:solidFill>
                      <a:prstDash val="solid"/>
                    </a:lnB>
                    <a:solidFill>
                      <a:srgbClr val="FFFFFF"/>
                    </a:solidFill>
                  </a:tcPr>
                </a:tc>
              </a:tr>
              <a:tr h="457200">
                <a:tc>
                  <a:txBody>
                    <a:bodyPr lIns="57150" tIns="57150" rIns="57150" bIns="57150"/>
                    <a:lstStyle/>
                    <a:p>
                      <a:r>
                        <a:rPr sz="2100" b="0">
                          <a:solidFill>
                            <a:srgbClr val="22172A"/>
                          </a:solidFill>
                          <a:latin typeface="Inter"/>
                          <a:ea typeface="Inter"/>
                          <a:cs typeface="Inter"/>
                        </a:rPr>
                        <a:t>10</a:t>
                      </a:r>
                    </a:p>
                  </a:txBody>
                  <a:tcPr marL="91440" marR="91440" marT="45720" marB="45720">
                    <a:lnL w="9525">
                      <a:solidFill>
                        <a:srgbClr val="AAA0AE"/>
                      </a:solidFill>
                      <a:prstDash val="solid"/>
                    </a:lnL>
                    <a:lnR w="9525">
                      <a:solidFill>
                        <a:srgbClr val="AAA0AE"/>
                      </a:solidFill>
                      <a:prstDash val="solid"/>
                    </a:lnR>
                    <a:lnB w="9525">
                      <a:solidFill>
                        <a:srgbClr val="AAA0AE"/>
                      </a:solidFill>
                      <a:prstDash val="solid"/>
                    </a:lnB>
                    <a:solidFill>
                      <a:srgbClr val="FFFFFF"/>
                    </a:solidFill>
                  </a:tcPr>
                </a:tc>
                <a:tc>
                  <a:txBody>
                    <a:bodyPr lIns="57150" tIns="57150" rIns="57150" bIns="57150"/>
                    <a:lstStyle/>
                    <a:p>
                      <a:r>
                        <a:rPr sz="2100" b="0">
                          <a:solidFill>
                            <a:srgbClr val="22172A"/>
                          </a:solidFill>
                          <a:latin typeface="Inter"/>
                          <a:ea typeface="Inter"/>
                          <a:cs typeface="Inter"/>
                        </a:rPr>
                        <a:t>ti</a:t>
                      </a:r>
                    </a:p>
                  </a:txBody>
                  <a:tcPr marL="91440" marR="91440" marT="45720" marB="45720">
                    <a:lnR w="9525">
                      <a:solidFill>
                        <a:srgbClr val="AAA0AE"/>
                      </a:solidFill>
                      <a:prstDash val="solid"/>
                    </a:lnR>
                    <a:lnB w="9525">
                      <a:solidFill>
                        <a:srgbClr val="AAA0AE"/>
                      </a:solidFill>
                      <a:prstDash val="solid"/>
                    </a:lnB>
                    <a:solidFill>
                      <a:srgbClr val="FFFFFF"/>
                    </a:solidFill>
                  </a:tcPr>
                </a:tc>
              </a:tr>
              <a:tr h="457200">
                <a:tc>
                  <a:txBody>
                    <a:bodyPr lIns="57150" tIns="57150" rIns="57150" bIns="57150"/>
                    <a:lstStyle/>
                    <a:p>
                      <a:r>
                        <a:rPr sz="2100" b="0">
                          <a:solidFill>
                            <a:srgbClr val="22172A"/>
                          </a:solidFill>
                          <a:latin typeface="Inter"/>
                          <a:ea typeface="Inter"/>
                          <a:cs typeface="Inter"/>
                        </a:rPr>
                        <a:t>11</a:t>
                      </a:r>
                    </a:p>
                  </a:txBody>
                  <a:tcPr marL="91440" marR="91440" marT="45720" marB="45720">
                    <a:lnL w="9525">
                      <a:solidFill>
                        <a:srgbClr val="AAA0AE"/>
                      </a:solidFill>
                      <a:prstDash val="solid"/>
                    </a:lnL>
                    <a:lnR w="9525">
                      <a:solidFill>
                        <a:srgbClr val="AAA0AE"/>
                      </a:solidFill>
                      <a:prstDash val="solid"/>
                    </a:lnR>
                    <a:lnB w="9525">
                      <a:solidFill>
                        <a:srgbClr val="AAA0AE"/>
                      </a:solidFill>
                      <a:prstDash val="solid"/>
                    </a:lnB>
                    <a:solidFill>
                      <a:srgbClr val="FFFFFF"/>
                    </a:solidFill>
                  </a:tcPr>
                </a:tc>
                <a:tc>
                  <a:txBody>
                    <a:bodyPr lIns="57150" tIns="57150" rIns="57150" bIns="57150"/>
                    <a:lstStyle/>
                    <a:p>
                      <a:r>
                        <a:rPr sz="2100" b="0">
                          <a:solidFill>
                            <a:srgbClr val="22172A"/>
                          </a:solidFill>
                          <a:latin typeface="Inter"/>
                          <a:ea typeface="Inter"/>
                          <a:cs typeface="Inter"/>
                        </a:rPr>
                        <a:t>elleve</a:t>
                      </a:r>
                    </a:p>
                  </a:txBody>
                  <a:tcPr marL="91440" marR="91440" marT="45720" marB="45720">
                    <a:lnR w="9525">
                      <a:solidFill>
                        <a:srgbClr val="AAA0AE"/>
                      </a:solidFill>
                      <a:prstDash val="solid"/>
                    </a:lnR>
                    <a:lnB w="9525">
                      <a:solidFill>
                        <a:srgbClr val="AAA0AE"/>
                      </a:solidFill>
                      <a:prstDash val="solid"/>
                    </a:lnB>
                    <a:solidFill>
                      <a:srgbClr val="FFFFFF"/>
                    </a:solidFill>
                  </a:tcPr>
                </a:tc>
              </a:tr>
              <a:tr h="457200">
                <a:tc>
                  <a:txBody>
                    <a:bodyPr lIns="57150" tIns="57150" rIns="57150" bIns="57150"/>
                    <a:lstStyle/>
                    <a:p>
                      <a:r>
                        <a:rPr sz="2100" b="0">
                          <a:solidFill>
                            <a:srgbClr val="22172A"/>
                          </a:solidFill>
                          <a:latin typeface="Inter"/>
                          <a:ea typeface="Inter"/>
                          <a:cs typeface="Inter"/>
                        </a:rPr>
                        <a:t>12</a:t>
                      </a:r>
                    </a:p>
                  </a:txBody>
                  <a:tcPr marL="91440" marR="91440" marT="45720" marB="45720">
                    <a:lnL w="9525">
                      <a:solidFill>
                        <a:srgbClr val="AAA0AE"/>
                      </a:solidFill>
                      <a:prstDash val="solid"/>
                    </a:lnL>
                    <a:lnR w="9525">
                      <a:solidFill>
                        <a:srgbClr val="AAA0AE"/>
                      </a:solidFill>
                      <a:prstDash val="solid"/>
                    </a:lnR>
                    <a:lnB w="9525">
                      <a:solidFill>
                        <a:srgbClr val="AAA0AE"/>
                      </a:solidFill>
                      <a:prstDash val="solid"/>
                    </a:lnB>
                    <a:solidFill>
                      <a:srgbClr val="FFFFFF"/>
                    </a:solidFill>
                  </a:tcPr>
                </a:tc>
                <a:tc>
                  <a:txBody>
                    <a:bodyPr lIns="57150" tIns="57150" rIns="57150" bIns="57150"/>
                    <a:lstStyle/>
                    <a:p>
                      <a:r>
                        <a:rPr sz="2100" b="0">
                          <a:solidFill>
                            <a:srgbClr val="22172A"/>
                          </a:solidFill>
                          <a:latin typeface="Inter"/>
                          <a:ea typeface="Inter"/>
                          <a:cs typeface="Inter"/>
                        </a:rPr>
                        <a:t>tolv</a:t>
                      </a:r>
                    </a:p>
                  </a:txBody>
                  <a:tcPr marL="91440" marR="91440" marT="45720" marB="45720">
                    <a:lnR w="9525">
                      <a:solidFill>
                        <a:srgbClr val="AAA0AE"/>
                      </a:solidFill>
                      <a:prstDash val="solid"/>
                    </a:lnR>
                    <a:lnB w="9525">
                      <a:solidFill>
                        <a:srgbClr val="AAA0AE"/>
                      </a:solidFill>
                      <a:prstDash val="solid"/>
                    </a:lnB>
                    <a:solidFill>
                      <a:srgbClr val="FFFFFF"/>
                    </a:solidFill>
                  </a:tcPr>
                </a:tc>
              </a:tr>
            </a:tbl>
          </a:graphicData>
        </a:graphic>
      </p:graphicFrame>
      <p:sp>
        <p:nvSpPr>
          <p:cNvPr id="3" name="">
            <a:extLst xmlns:a="http://schemas.openxmlformats.org/drawingml/2006/main">
              <a:ext uri="{FF2B5EF4-FFF2-40B4-BE49-F238E27FC236}">
                <a16:creationId xmlns:a16="http://schemas.microsoft.com/office/drawing/2014/main" id="{24D17BA1-9F74-4456-9ABD-EAC701998428}"/>
              </a:ext>
            </a:extLst>
          </p:cNvPr>
          <p:cNvSpPr>
            <a:spLocks xmlns:a="http://schemas.openxmlformats.org/drawingml/2006/main" noGrp="1"/>
          </p:cNvSpPr>
          <p:nvPr/>
        </p:nvSpPr>
        <p:spPr>
          <a:xfrm xmlns:a="http://schemas.openxmlformats.org/drawingml/2006/main">
            <a:off x="685800" y="5524500"/>
            <a:ext cx="108204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defPPr>
              <a:defRPr sz="2250" b="1">
                <a:solidFill>
                  <a:srgbClr val="684967"/>
                </a:solidFill>
                <a:latin typeface="Inter"/>
                <a:ea typeface="Inter"/>
                <a:cs typeface="Inter"/>
              </a:defRPr>
            </a:defPPr>
            <a:lvl1pPr>
              <a:defRPr sz="2250" b="1">
                <a:solidFill>
                  <a:srgbClr val="684967"/>
                </a:solidFill>
                <a:latin typeface="Inter"/>
                <a:ea typeface="Inter"/>
                <a:cs typeface="Inter"/>
              </a:defRPr>
            </a:lvl1pPr>
            <a:lvl2pPr>
              <a:defRPr sz="2250" b="1">
                <a:solidFill>
                  <a:srgbClr val="684967"/>
                </a:solidFill>
                <a:latin typeface="Inter"/>
                <a:ea typeface="Inter"/>
                <a:cs typeface="Inter"/>
              </a:defRPr>
            </a:lvl2pPr>
            <a:lvl3pPr>
              <a:defRPr sz="2250" b="1">
                <a:solidFill>
                  <a:srgbClr val="684967"/>
                </a:solidFill>
                <a:latin typeface="Inter"/>
                <a:ea typeface="Inter"/>
                <a:cs typeface="Inter"/>
              </a:defRPr>
            </a:lvl3pPr>
            <a:lvl4pPr>
              <a:defRPr sz="2250" b="1">
                <a:solidFill>
                  <a:srgbClr val="684967"/>
                </a:solidFill>
                <a:latin typeface="Inter"/>
                <a:ea typeface="Inter"/>
                <a:cs typeface="Inter"/>
              </a:defRPr>
            </a:lvl4pPr>
            <a:lvl5pPr>
              <a:defRPr sz="2250" b="1">
                <a:solidFill>
                  <a:srgbClr val="684967"/>
                </a:solidFill>
                <a:latin typeface="Inter"/>
                <a:ea typeface="Inter"/>
                <a:cs typeface="Inter"/>
              </a:defRPr>
            </a:lvl5pPr>
            <a:lvl6pPr>
              <a:defRPr sz="2250" b="1">
                <a:solidFill>
                  <a:srgbClr val="684967"/>
                </a:solidFill>
                <a:latin typeface="Inter"/>
                <a:ea typeface="Inter"/>
                <a:cs typeface="Inter"/>
              </a:defRPr>
            </a:lvl6pPr>
            <a:lvl7pPr>
              <a:defRPr sz="2250" b="1">
                <a:solidFill>
                  <a:srgbClr val="684967"/>
                </a:solidFill>
                <a:latin typeface="Inter"/>
                <a:ea typeface="Inter"/>
                <a:cs typeface="Inter"/>
              </a:defRPr>
            </a:lvl7pPr>
            <a:lvl8pPr>
              <a:defRPr sz="2250" b="1">
                <a:solidFill>
                  <a:srgbClr val="684967"/>
                </a:solidFill>
                <a:latin typeface="Inter"/>
                <a:ea typeface="Inter"/>
                <a:cs typeface="Inter"/>
              </a:defRPr>
            </a:lvl8pPr>
            <a:lvl9pPr>
              <a:defRPr sz="2250" b="1">
                <a:solidFill>
                  <a:srgbClr val="684967"/>
                </a:solidFill>
                <a:latin typeface="Inter"/>
                <a:ea typeface="Inter"/>
                <a:cs typeface="Inter"/>
              </a:defRPr>
            </a:lvl9pPr>
          </a:lstStyle>
          <a:p xmlns:a="http://schemas.openxmlformats.org/drawingml/2006/main">
            <a:pPr>
              <a:defRPr sz="2250" b="1">
                <a:solidFill>
                  <a:srgbClr val="684967"/>
                </a:solidFill>
                <a:latin typeface="Inter"/>
                <a:ea typeface="Inter"/>
                <a:cs typeface="Inter"/>
              </a:defRPr>
            </a:pPr>
            <a:r>
              <a:rPr sz="2250" b="1">
                <a:solidFill>
                  <a:srgbClr val="684967"/>
                </a:solidFill>
                <a:latin typeface="Inter"/>
                <a:ea typeface="Inter"/>
                <a:cs typeface="Inter"/>
              </a:rPr>
              <a:t>Veldu fjórar tölur. Lestu. Félaginn skrifar tölustafina.</a:t>
            </a:r>
          </a:p>
        </p:txBody>
      </p:sp>
      <p:sp>
        <p:nvSpPr>
          <p:cNvPr id="4" name="">
            <a:extLst xmlns:a="http://schemas.openxmlformats.org/drawingml/2006/main">
              <a:ext uri="{FF2B5EF4-FFF2-40B4-BE49-F238E27FC236}">
                <a16:creationId xmlns:a16="http://schemas.microsoft.com/office/drawing/2014/main" id="{64D23106-527E-4743-AA0A-073ABB08D2EA}"/>
              </a:ext>
            </a:extLst>
          </p:cNvPr>
          <p:cNvSpPr>
            <a:spLocks xmlns:a="http://schemas.openxmlformats.org/drawingml/2006/main" noGrp="1"/>
          </p:cNvSpPr>
          <p:nvPr/>
        </p:nvSpPr>
        <p:spPr>
          <a:xfrm xmlns:a="http://schemas.openxmlformats.org/drawingml/2006/main">
            <a:off x="685800" y="6429375"/>
            <a:ext cx="9525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defPPr>
              <a:defRPr sz="1350" b="0">
                <a:solidFill>
                  <a:srgbClr val="655B6B"/>
                </a:solidFill>
                <a:latin typeface="Inter"/>
                <a:ea typeface="Inter"/>
                <a:cs typeface="Inter"/>
              </a:defRPr>
            </a:defPPr>
            <a:lvl1pPr>
              <a:defRPr sz="1350" b="0">
                <a:solidFill>
                  <a:srgbClr val="655B6B"/>
                </a:solidFill>
                <a:latin typeface="Inter"/>
                <a:ea typeface="Inter"/>
                <a:cs typeface="Inter"/>
              </a:defRPr>
            </a:lvl1pPr>
            <a:lvl2pPr>
              <a:defRPr sz="1350" b="0">
                <a:solidFill>
                  <a:srgbClr val="655B6B"/>
                </a:solidFill>
                <a:latin typeface="Inter"/>
                <a:ea typeface="Inter"/>
                <a:cs typeface="Inter"/>
              </a:defRPr>
            </a:lvl2pPr>
            <a:lvl3pPr>
              <a:defRPr sz="1350" b="0">
                <a:solidFill>
                  <a:srgbClr val="655B6B"/>
                </a:solidFill>
                <a:latin typeface="Inter"/>
                <a:ea typeface="Inter"/>
                <a:cs typeface="Inter"/>
              </a:defRPr>
            </a:lvl3pPr>
            <a:lvl4pPr>
              <a:defRPr sz="1350" b="0">
                <a:solidFill>
                  <a:srgbClr val="655B6B"/>
                </a:solidFill>
                <a:latin typeface="Inter"/>
                <a:ea typeface="Inter"/>
                <a:cs typeface="Inter"/>
              </a:defRPr>
            </a:lvl4pPr>
            <a:lvl5pPr>
              <a:defRPr sz="1350" b="0">
                <a:solidFill>
                  <a:srgbClr val="655B6B"/>
                </a:solidFill>
                <a:latin typeface="Inter"/>
                <a:ea typeface="Inter"/>
                <a:cs typeface="Inter"/>
              </a:defRPr>
            </a:lvl5pPr>
            <a:lvl6pPr>
              <a:defRPr sz="1350" b="0">
                <a:solidFill>
                  <a:srgbClr val="655B6B"/>
                </a:solidFill>
                <a:latin typeface="Inter"/>
                <a:ea typeface="Inter"/>
                <a:cs typeface="Inter"/>
              </a:defRPr>
            </a:lvl6pPr>
            <a:lvl7pPr>
              <a:defRPr sz="1350" b="0">
                <a:solidFill>
                  <a:srgbClr val="655B6B"/>
                </a:solidFill>
                <a:latin typeface="Inter"/>
                <a:ea typeface="Inter"/>
                <a:cs typeface="Inter"/>
              </a:defRPr>
            </a:lvl7pPr>
            <a:lvl8pPr>
              <a:defRPr sz="1350" b="0">
                <a:solidFill>
                  <a:srgbClr val="655B6B"/>
                </a:solidFill>
                <a:latin typeface="Inter"/>
                <a:ea typeface="Inter"/>
                <a:cs typeface="Inter"/>
              </a:defRPr>
            </a:lvl8pPr>
            <a:lvl9pPr>
              <a:defRPr sz="1350" b="0">
                <a:solidFill>
                  <a:srgbClr val="655B6B"/>
                </a:solidFill>
                <a:latin typeface="Inter"/>
                <a:ea typeface="Inter"/>
                <a:cs typeface="Inter"/>
              </a:defRPr>
            </a:lvl9pPr>
          </a:lstStyle>
          <a:p xmlns:a="http://schemas.openxmlformats.org/drawingml/2006/main">
            <a:pPr>
              <a:defRPr sz="1350" b="0">
                <a:solidFill>
                  <a:srgbClr val="655B6B"/>
                </a:solidFill>
                <a:latin typeface="Inter"/>
                <a:ea typeface="Inter"/>
                <a:cs typeface="Inter"/>
              </a:defRPr>
            </a:pPr>
            <a:r>
              <a:rPr sz="1350" b="0">
                <a:solidFill>
                  <a:srgbClr val="655B6B"/>
                </a:solidFill>
                <a:latin typeface="Inter"/>
                <a:ea typeface="Inter"/>
                <a:cs typeface="Inter"/>
              </a:rPr>
              <a:t>Brú í dönsku · 3. kafli · 3</a:t>
            </a:r>
          </a:p>
        </p:txBody>
      </p:sp>
    </p:spTree>
    <p:extLst>
      <p:ext uri="{BB962C8B-B14F-4D97-AF65-F5344CB8AC3E}">
        <p14:creationId xmlns:p14="http://schemas.microsoft.com/office/powerpoint/2010/main" val="249215562"/>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9D96375A-0022-4795-9687-C47BBC5427B9}"/>
              </a:ext>
            </a:extLst>
          </p:cNvPr>
          <p:cNvSpPr>
            <a:spLocks xmlns:a="http://schemas.openxmlformats.org/drawingml/2006/main" noGrp="1"/>
          </p:cNvSpPr>
          <p:nvPr/>
        </p:nvSpPr>
        <p:spPr>
          <a:xfrm xmlns:a="http://schemas.openxmlformats.org/drawingml/2006/main">
            <a:off x="685800" y="514350"/>
            <a:ext cx="108204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defPPr>
              <a:defRPr sz="3600" b="1">
                <a:solidFill>
                  <a:srgbClr val="22172A"/>
                </a:solidFill>
                <a:latin typeface="Inter"/>
                <a:ea typeface="Inter"/>
                <a:cs typeface="Inter"/>
              </a:defRPr>
            </a:defPPr>
            <a:lvl1pPr>
              <a:defRPr sz="3600" b="1">
                <a:solidFill>
                  <a:srgbClr val="22172A"/>
                </a:solidFill>
                <a:latin typeface="Inter"/>
                <a:ea typeface="Inter"/>
                <a:cs typeface="Inter"/>
              </a:defRPr>
            </a:lvl1pPr>
            <a:lvl2pPr>
              <a:defRPr sz="3600" b="1">
                <a:solidFill>
                  <a:srgbClr val="22172A"/>
                </a:solidFill>
                <a:latin typeface="Inter"/>
                <a:ea typeface="Inter"/>
                <a:cs typeface="Inter"/>
              </a:defRPr>
            </a:lvl2pPr>
            <a:lvl3pPr>
              <a:defRPr sz="3600" b="1">
                <a:solidFill>
                  <a:srgbClr val="22172A"/>
                </a:solidFill>
                <a:latin typeface="Inter"/>
                <a:ea typeface="Inter"/>
                <a:cs typeface="Inter"/>
              </a:defRPr>
            </a:lvl3pPr>
            <a:lvl4pPr>
              <a:defRPr sz="3600" b="1">
                <a:solidFill>
                  <a:srgbClr val="22172A"/>
                </a:solidFill>
                <a:latin typeface="Inter"/>
                <a:ea typeface="Inter"/>
                <a:cs typeface="Inter"/>
              </a:defRPr>
            </a:lvl4pPr>
            <a:lvl5pPr>
              <a:defRPr sz="3600" b="1">
                <a:solidFill>
                  <a:srgbClr val="22172A"/>
                </a:solidFill>
                <a:latin typeface="Inter"/>
                <a:ea typeface="Inter"/>
                <a:cs typeface="Inter"/>
              </a:defRPr>
            </a:lvl5pPr>
            <a:lvl6pPr>
              <a:defRPr sz="3600" b="1">
                <a:solidFill>
                  <a:srgbClr val="22172A"/>
                </a:solidFill>
                <a:latin typeface="Inter"/>
                <a:ea typeface="Inter"/>
                <a:cs typeface="Inter"/>
              </a:defRPr>
            </a:lvl6pPr>
            <a:lvl7pPr>
              <a:defRPr sz="3600" b="1">
                <a:solidFill>
                  <a:srgbClr val="22172A"/>
                </a:solidFill>
                <a:latin typeface="Inter"/>
                <a:ea typeface="Inter"/>
                <a:cs typeface="Inter"/>
              </a:defRPr>
            </a:lvl7pPr>
            <a:lvl8pPr>
              <a:defRPr sz="3600" b="1">
                <a:solidFill>
                  <a:srgbClr val="22172A"/>
                </a:solidFill>
                <a:latin typeface="Inter"/>
                <a:ea typeface="Inter"/>
                <a:cs typeface="Inter"/>
              </a:defRPr>
            </a:lvl8pPr>
            <a:lvl9pPr>
              <a:defRPr sz="3600" b="1">
                <a:solidFill>
                  <a:srgbClr val="22172A"/>
                </a:solidFill>
                <a:latin typeface="Inter"/>
                <a:ea typeface="Inter"/>
                <a:cs typeface="Inter"/>
              </a:defRPr>
            </a:lvl9pPr>
          </a:lstStyle>
          <a:p xmlns:a="http://schemas.openxmlformats.org/drawingml/2006/main">
            <a:pPr>
              <a:defRPr sz="3600" b="1">
                <a:solidFill>
                  <a:srgbClr val="22172A"/>
                </a:solidFill>
                <a:latin typeface="Inter"/>
                <a:ea typeface="Inter"/>
                <a:cs typeface="Inter"/>
              </a:defRPr>
            </a:pPr>
            <a:r>
              <a:rPr sz="3600" b="1">
                <a:solidFill>
                  <a:srgbClr val="22172A"/>
                </a:solidFill>
                <a:latin typeface="Inter"/>
                <a:ea typeface="Inter"/>
                <a:cs typeface="Inter"/>
              </a:rPr>
              <a:t>Klokken halv fire</a:t>
            </a:r>
          </a:p>
        </p:txBody>
      </p:sp>
      <p:graphicFrame>
        <p:nvGraphicFramePr>
          <p:cNvPr id="2" name="">
            <a:extLst xmlns:a="http://schemas.openxmlformats.org/drawingml/2006/main">
              <a:ext uri="{FF2B5EF4-FFF2-40B4-BE49-F238E27FC236}">
                <a16:creationId xmlns:a16="http://schemas.microsoft.com/office/drawing/2014/main" id="{88ABFC37-FAE9-48C0-98CA-FDD89129ECFB}"/>
              </a:ext>
            </a:extLst>
          </p:cNvPr>
          <p:cNvGraphicFramePr/>
          <p:nvPr/>
        </p:nvGraphicFramePr>
        <p:xfrm>
          <a:off xmlns:a="http://schemas.openxmlformats.org/drawingml/2006/main" x="685800" y="1714500"/>
          <a:ext xmlns:a="http://schemas.openxmlformats.org/drawingml/2006/main" cx="10820400" cy="3657600"/>
        </p:xfrm>
        <a:graphic xmlns:a="http://schemas.openxmlformats.org/drawingml/2006/main">
          <a:graphicData uri="http://schemas.openxmlformats.org/drawingml/2006/table">
            <a:tbl>
              <a:tblPr/>
              <a:tblGrid>
                <a:gridCol w="5410200"/>
                <a:gridCol w="5410200"/>
              </a:tblGrid>
              <a:tr h="731520">
                <a:tc>
                  <a:txBody>
                    <a:bodyPr lIns="95250" tIns="95250" rIns="95250" bIns="95250"/>
                    <a:lstStyle/>
                    <a:p>
                      <a:r>
                        <a:rPr sz="2400" b="1">
                          <a:solidFill>
                            <a:srgbClr val="22172A"/>
                          </a:solidFill>
                          <a:latin typeface="Inter"/>
                          <a:ea typeface="Inter"/>
                          <a:cs typeface="Inter"/>
                        </a:rPr>
                        <a:t>Danska</a:t>
                      </a:r>
                    </a:p>
                  </a:txBody>
                  <a:tcPr marL="91440" marR="91440" marT="45720" marB="45720">
                    <a:lnL w="9525">
                      <a:solidFill>
                        <a:srgbClr val="AAA0AE"/>
                      </a:solidFill>
                      <a:prstDash val="solid"/>
                    </a:lnL>
                    <a:lnR w="9525">
                      <a:solidFill>
                        <a:srgbClr val="AAA0AE"/>
                      </a:solidFill>
                      <a:prstDash val="solid"/>
                    </a:lnR>
                    <a:lnT w="9525">
                      <a:solidFill>
                        <a:srgbClr val="AAA0AE"/>
                      </a:solidFill>
                      <a:prstDash val="solid"/>
                    </a:lnT>
                    <a:lnB w="9525">
                      <a:solidFill>
                        <a:srgbClr val="AAA0AE"/>
                      </a:solidFill>
                      <a:prstDash val="solid"/>
                    </a:lnB>
                    <a:solidFill>
                      <a:srgbClr val="E8EEE8"/>
                    </a:solidFill>
                  </a:tcPr>
                </a:tc>
                <a:tc>
                  <a:txBody>
                    <a:bodyPr lIns="95250" tIns="95250" rIns="95250" bIns="95250"/>
                    <a:lstStyle/>
                    <a:p>
                      <a:r>
                        <a:rPr sz="2400" b="1">
                          <a:solidFill>
                            <a:srgbClr val="22172A"/>
                          </a:solidFill>
                          <a:latin typeface="Inter"/>
                          <a:ea typeface="Inter"/>
                          <a:cs typeface="Inter"/>
                        </a:rPr>
                        <a:t>Eftir hádegi</a:t>
                      </a:r>
                    </a:p>
                  </a:txBody>
                  <a:tcPr marL="91440" marR="91440" marT="45720" marB="45720">
                    <a:lnR w="9525">
                      <a:solidFill>
                        <a:srgbClr val="AAA0AE"/>
                      </a:solidFill>
                      <a:prstDash val="solid"/>
                    </a:lnR>
                    <a:lnT w="9525">
                      <a:solidFill>
                        <a:srgbClr val="AAA0AE"/>
                      </a:solidFill>
                      <a:prstDash val="solid"/>
                    </a:lnT>
                    <a:lnB w="9525">
                      <a:solidFill>
                        <a:srgbClr val="AAA0AE"/>
                      </a:solidFill>
                      <a:prstDash val="solid"/>
                    </a:lnB>
                    <a:solidFill>
                      <a:srgbClr val="E8EEE8"/>
                    </a:solidFill>
                  </a:tcPr>
                </a:tc>
              </a:tr>
              <a:tr h="731520">
                <a:tc>
                  <a:txBody>
                    <a:bodyPr lIns="95250" tIns="95250" rIns="95250" bIns="95250"/>
                    <a:lstStyle/>
                    <a:p>
                      <a:r>
                        <a:rPr sz="2400" b="0">
                          <a:solidFill>
                            <a:srgbClr val="22172A"/>
                          </a:solidFill>
                          <a:latin typeface="Inter"/>
                          <a:ea typeface="Inter"/>
                          <a:cs typeface="Inter"/>
                        </a:rPr>
                        <a:t>klokken to</a:t>
                      </a:r>
                    </a:p>
                  </a:txBody>
                  <a:tcPr marL="91440" marR="91440" marT="45720" marB="45720">
                    <a:lnL w="9525">
                      <a:solidFill>
                        <a:srgbClr val="AAA0AE"/>
                      </a:solidFill>
                      <a:prstDash val="solid"/>
                    </a:lnL>
                    <a:lnR w="9525">
                      <a:solidFill>
                        <a:srgbClr val="AAA0AE"/>
                      </a:solidFill>
                      <a:prstDash val="solid"/>
                    </a:lnR>
                    <a:lnB w="9525">
                      <a:solidFill>
                        <a:srgbClr val="AAA0AE"/>
                      </a:solidFill>
                      <a:prstDash val="solid"/>
                    </a:lnB>
                    <a:solidFill>
                      <a:srgbClr val="FFFFFF"/>
                    </a:solidFill>
                  </a:tcPr>
                </a:tc>
                <a:tc>
                  <a:txBody>
                    <a:bodyPr lIns="95250" tIns="95250" rIns="95250" bIns="95250"/>
                    <a:lstStyle/>
                    <a:p>
                      <a:r>
                        <a:rPr sz="2400" b="0">
                          <a:solidFill>
                            <a:srgbClr val="22172A"/>
                          </a:solidFill>
                          <a:latin typeface="Inter"/>
                          <a:ea typeface="Inter"/>
                          <a:cs typeface="Inter"/>
                        </a:rPr>
                        <a:t>14.00</a:t>
                      </a:r>
                    </a:p>
                  </a:txBody>
                  <a:tcPr marL="91440" marR="91440" marT="45720" marB="45720">
                    <a:lnR w="9525">
                      <a:solidFill>
                        <a:srgbClr val="AAA0AE"/>
                      </a:solidFill>
                      <a:prstDash val="solid"/>
                    </a:lnR>
                    <a:lnB w="9525">
                      <a:solidFill>
                        <a:srgbClr val="AAA0AE"/>
                      </a:solidFill>
                      <a:prstDash val="solid"/>
                    </a:lnB>
                    <a:solidFill>
                      <a:srgbClr val="FFFFFF"/>
                    </a:solidFill>
                  </a:tcPr>
                </a:tc>
              </a:tr>
              <a:tr h="731520">
                <a:tc>
                  <a:txBody>
                    <a:bodyPr lIns="95250" tIns="95250" rIns="95250" bIns="95250"/>
                    <a:lstStyle/>
                    <a:p>
                      <a:r>
                        <a:rPr sz="2400" b="0">
                          <a:solidFill>
                            <a:srgbClr val="22172A"/>
                          </a:solidFill>
                          <a:latin typeface="Inter"/>
                          <a:ea typeface="Inter"/>
                          <a:cs typeface="Inter"/>
                        </a:rPr>
                        <a:t>klokken tre</a:t>
                      </a:r>
                    </a:p>
                  </a:txBody>
                  <a:tcPr marL="91440" marR="91440" marT="45720" marB="45720">
                    <a:lnL w="9525">
                      <a:solidFill>
                        <a:srgbClr val="AAA0AE"/>
                      </a:solidFill>
                      <a:prstDash val="solid"/>
                    </a:lnL>
                    <a:lnR w="9525">
                      <a:solidFill>
                        <a:srgbClr val="AAA0AE"/>
                      </a:solidFill>
                      <a:prstDash val="solid"/>
                    </a:lnR>
                    <a:lnB w="9525">
                      <a:solidFill>
                        <a:srgbClr val="AAA0AE"/>
                      </a:solidFill>
                      <a:prstDash val="solid"/>
                    </a:lnB>
                    <a:solidFill>
                      <a:srgbClr val="FFFFFF"/>
                    </a:solidFill>
                  </a:tcPr>
                </a:tc>
                <a:tc>
                  <a:txBody>
                    <a:bodyPr lIns="95250" tIns="95250" rIns="95250" bIns="95250"/>
                    <a:lstStyle/>
                    <a:p>
                      <a:r>
                        <a:rPr sz="2400" b="0">
                          <a:solidFill>
                            <a:srgbClr val="22172A"/>
                          </a:solidFill>
                          <a:latin typeface="Inter"/>
                          <a:ea typeface="Inter"/>
                          <a:cs typeface="Inter"/>
                        </a:rPr>
                        <a:t>15.00</a:t>
                      </a:r>
                    </a:p>
                  </a:txBody>
                  <a:tcPr marL="91440" marR="91440" marT="45720" marB="45720">
                    <a:lnR w="9525">
                      <a:solidFill>
                        <a:srgbClr val="AAA0AE"/>
                      </a:solidFill>
                      <a:prstDash val="solid"/>
                    </a:lnR>
                    <a:lnB w="9525">
                      <a:solidFill>
                        <a:srgbClr val="AAA0AE"/>
                      </a:solidFill>
                      <a:prstDash val="solid"/>
                    </a:lnB>
                    <a:solidFill>
                      <a:srgbClr val="FFFFFF"/>
                    </a:solidFill>
                  </a:tcPr>
                </a:tc>
              </a:tr>
              <a:tr h="731520">
                <a:tc>
                  <a:txBody>
                    <a:bodyPr lIns="95250" tIns="95250" rIns="95250" bIns="95250"/>
                    <a:lstStyle/>
                    <a:p>
                      <a:r>
                        <a:rPr sz="2400" b="0">
                          <a:solidFill>
                            <a:srgbClr val="22172A"/>
                          </a:solidFill>
                          <a:latin typeface="Inter"/>
                          <a:ea typeface="Inter"/>
                          <a:cs typeface="Inter"/>
                        </a:rPr>
                        <a:t>klokken halv fire</a:t>
                      </a:r>
                    </a:p>
                  </a:txBody>
                  <a:tcPr marL="91440" marR="91440" marT="45720" marB="45720">
                    <a:lnL w="9525">
                      <a:solidFill>
                        <a:srgbClr val="AAA0AE"/>
                      </a:solidFill>
                      <a:prstDash val="solid"/>
                    </a:lnL>
                    <a:lnR w="9525">
                      <a:solidFill>
                        <a:srgbClr val="AAA0AE"/>
                      </a:solidFill>
                      <a:prstDash val="solid"/>
                    </a:lnR>
                    <a:lnB w="9525">
                      <a:solidFill>
                        <a:srgbClr val="AAA0AE"/>
                      </a:solidFill>
                      <a:prstDash val="solid"/>
                    </a:lnB>
                    <a:solidFill>
                      <a:srgbClr val="FFFFFF"/>
                    </a:solidFill>
                  </a:tcPr>
                </a:tc>
                <a:tc>
                  <a:txBody>
                    <a:bodyPr lIns="95250" tIns="95250" rIns="95250" bIns="95250"/>
                    <a:lstStyle/>
                    <a:p>
                      <a:r>
                        <a:rPr sz="2400" b="0">
                          <a:solidFill>
                            <a:srgbClr val="22172A"/>
                          </a:solidFill>
                          <a:latin typeface="Inter"/>
                          <a:ea typeface="Inter"/>
                          <a:cs typeface="Inter"/>
                        </a:rPr>
                        <a:t>15.30</a:t>
                      </a:r>
                    </a:p>
                  </a:txBody>
                  <a:tcPr marL="91440" marR="91440" marT="45720" marB="45720">
                    <a:lnR w="9525">
                      <a:solidFill>
                        <a:srgbClr val="AAA0AE"/>
                      </a:solidFill>
                      <a:prstDash val="solid"/>
                    </a:lnR>
                    <a:lnB w="9525">
                      <a:solidFill>
                        <a:srgbClr val="AAA0AE"/>
                      </a:solidFill>
                      <a:prstDash val="solid"/>
                    </a:lnB>
                    <a:solidFill>
                      <a:srgbClr val="FFFFFF"/>
                    </a:solidFill>
                  </a:tcPr>
                </a:tc>
              </a:tr>
              <a:tr h="731520">
                <a:tc>
                  <a:txBody>
                    <a:bodyPr lIns="95250" tIns="95250" rIns="95250" bIns="95250"/>
                    <a:lstStyle/>
                    <a:p>
                      <a:r>
                        <a:rPr sz="2400" b="0">
                          <a:solidFill>
                            <a:srgbClr val="22172A"/>
                          </a:solidFill>
                          <a:latin typeface="Inter"/>
                          <a:ea typeface="Inter"/>
                          <a:cs typeface="Inter"/>
                        </a:rPr>
                        <a:t>klokken fire</a:t>
                      </a:r>
                    </a:p>
                  </a:txBody>
                  <a:tcPr marL="91440" marR="91440" marT="45720" marB="45720">
                    <a:lnL w="9525">
                      <a:solidFill>
                        <a:srgbClr val="AAA0AE"/>
                      </a:solidFill>
                      <a:prstDash val="solid"/>
                    </a:lnL>
                    <a:lnR w="9525">
                      <a:solidFill>
                        <a:srgbClr val="AAA0AE"/>
                      </a:solidFill>
                      <a:prstDash val="solid"/>
                    </a:lnR>
                    <a:lnB w="9525">
                      <a:solidFill>
                        <a:srgbClr val="AAA0AE"/>
                      </a:solidFill>
                      <a:prstDash val="solid"/>
                    </a:lnB>
                    <a:solidFill>
                      <a:srgbClr val="FFFFFF"/>
                    </a:solidFill>
                  </a:tcPr>
                </a:tc>
                <a:tc>
                  <a:txBody>
                    <a:bodyPr lIns="95250" tIns="95250" rIns="95250" bIns="95250"/>
                    <a:lstStyle/>
                    <a:p>
                      <a:r>
                        <a:rPr sz="2400" b="0">
                          <a:solidFill>
                            <a:srgbClr val="22172A"/>
                          </a:solidFill>
                          <a:latin typeface="Inter"/>
                          <a:ea typeface="Inter"/>
                          <a:cs typeface="Inter"/>
                        </a:rPr>
                        <a:t>16.00</a:t>
                      </a:r>
                    </a:p>
                  </a:txBody>
                  <a:tcPr marL="91440" marR="91440" marT="45720" marB="45720">
                    <a:lnR w="9525">
                      <a:solidFill>
                        <a:srgbClr val="AAA0AE"/>
                      </a:solidFill>
                      <a:prstDash val="solid"/>
                    </a:lnR>
                    <a:lnB w="9525">
                      <a:solidFill>
                        <a:srgbClr val="AAA0AE"/>
                      </a:solidFill>
                      <a:prstDash val="solid"/>
                    </a:lnB>
                    <a:solidFill>
                      <a:srgbClr val="FFFFFF"/>
                    </a:solidFill>
                  </a:tcPr>
                </a:tc>
              </a:tr>
            </a:tbl>
          </a:graphicData>
        </a:graphic>
      </p:graphicFrame>
      <p:sp>
        <p:nvSpPr>
          <p:cNvPr id="3" name="">
            <a:extLst xmlns:a="http://schemas.openxmlformats.org/drawingml/2006/main">
              <a:ext uri="{FF2B5EF4-FFF2-40B4-BE49-F238E27FC236}">
                <a16:creationId xmlns:a16="http://schemas.microsoft.com/office/drawing/2014/main" id="{A0397EA4-7576-43D2-B23B-E357CDAAE2EA}"/>
              </a:ext>
            </a:extLst>
          </p:cNvPr>
          <p:cNvSpPr>
            <a:spLocks xmlns:a="http://schemas.openxmlformats.org/drawingml/2006/main" noGrp="1"/>
          </p:cNvSpPr>
          <p:nvPr/>
        </p:nvSpPr>
        <p:spPr>
          <a:xfrm xmlns:a="http://schemas.openxmlformats.org/drawingml/2006/main">
            <a:off x="685800" y="5524500"/>
            <a:ext cx="108204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defPPr>
              <a:defRPr sz="2250" b="1">
                <a:solidFill>
                  <a:srgbClr val="684967"/>
                </a:solidFill>
                <a:latin typeface="Inter"/>
                <a:ea typeface="Inter"/>
                <a:cs typeface="Inter"/>
              </a:defRPr>
            </a:defPPr>
            <a:lvl1pPr>
              <a:defRPr sz="2250" b="1">
                <a:solidFill>
                  <a:srgbClr val="684967"/>
                </a:solidFill>
                <a:latin typeface="Inter"/>
                <a:ea typeface="Inter"/>
                <a:cs typeface="Inter"/>
              </a:defRPr>
            </a:lvl1pPr>
            <a:lvl2pPr>
              <a:defRPr sz="2250" b="1">
                <a:solidFill>
                  <a:srgbClr val="684967"/>
                </a:solidFill>
                <a:latin typeface="Inter"/>
                <a:ea typeface="Inter"/>
                <a:cs typeface="Inter"/>
              </a:defRPr>
            </a:lvl2pPr>
            <a:lvl3pPr>
              <a:defRPr sz="2250" b="1">
                <a:solidFill>
                  <a:srgbClr val="684967"/>
                </a:solidFill>
                <a:latin typeface="Inter"/>
                <a:ea typeface="Inter"/>
                <a:cs typeface="Inter"/>
              </a:defRPr>
            </a:lvl3pPr>
            <a:lvl4pPr>
              <a:defRPr sz="2250" b="1">
                <a:solidFill>
                  <a:srgbClr val="684967"/>
                </a:solidFill>
                <a:latin typeface="Inter"/>
                <a:ea typeface="Inter"/>
                <a:cs typeface="Inter"/>
              </a:defRPr>
            </a:lvl4pPr>
            <a:lvl5pPr>
              <a:defRPr sz="2250" b="1">
                <a:solidFill>
                  <a:srgbClr val="684967"/>
                </a:solidFill>
                <a:latin typeface="Inter"/>
                <a:ea typeface="Inter"/>
                <a:cs typeface="Inter"/>
              </a:defRPr>
            </a:lvl5pPr>
            <a:lvl6pPr>
              <a:defRPr sz="2250" b="1">
                <a:solidFill>
                  <a:srgbClr val="684967"/>
                </a:solidFill>
                <a:latin typeface="Inter"/>
                <a:ea typeface="Inter"/>
                <a:cs typeface="Inter"/>
              </a:defRPr>
            </a:lvl6pPr>
            <a:lvl7pPr>
              <a:defRPr sz="2250" b="1">
                <a:solidFill>
                  <a:srgbClr val="684967"/>
                </a:solidFill>
                <a:latin typeface="Inter"/>
                <a:ea typeface="Inter"/>
                <a:cs typeface="Inter"/>
              </a:defRPr>
            </a:lvl7pPr>
            <a:lvl8pPr>
              <a:defRPr sz="2250" b="1">
                <a:solidFill>
                  <a:srgbClr val="684967"/>
                </a:solidFill>
                <a:latin typeface="Inter"/>
                <a:ea typeface="Inter"/>
                <a:cs typeface="Inter"/>
              </a:defRPr>
            </a:lvl8pPr>
            <a:lvl9pPr>
              <a:defRPr sz="2250" b="1">
                <a:solidFill>
                  <a:srgbClr val="684967"/>
                </a:solidFill>
                <a:latin typeface="Inter"/>
                <a:ea typeface="Inter"/>
                <a:cs typeface="Inter"/>
              </a:defRPr>
            </a:lvl9pPr>
          </a:lstStyle>
          <a:p xmlns:a="http://schemas.openxmlformats.org/drawingml/2006/main">
            <a:pPr>
              <a:defRPr sz="2250" b="1">
                <a:solidFill>
                  <a:srgbClr val="684967"/>
                </a:solidFill>
                <a:latin typeface="Inter"/>
                <a:ea typeface="Inter"/>
                <a:cs typeface="Inter"/>
              </a:defRPr>
            </a:pPr>
            <a:r>
              <a:rPr sz="2250" b="1">
                <a:solidFill>
                  <a:srgbClr val="684967"/>
                </a:solidFill>
                <a:latin typeface="Inter"/>
                <a:ea typeface="Inter"/>
                <a:cs typeface="Inter"/>
              </a:rPr>
              <a:t>Hvað eiga halv fire og hálffjögur sameiginlegt?</a:t>
            </a:r>
          </a:p>
        </p:txBody>
      </p:sp>
      <p:sp>
        <p:nvSpPr>
          <p:cNvPr id="4" name="">
            <a:extLst xmlns:a="http://schemas.openxmlformats.org/drawingml/2006/main">
              <a:ext uri="{FF2B5EF4-FFF2-40B4-BE49-F238E27FC236}">
                <a16:creationId xmlns:a16="http://schemas.microsoft.com/office/drawing/2014/main" id="{BB80EDBE-9F04-4734-871E-AE7A7C110DAD}"/>
              </a:ext>
            </a:extLst>
          </p:cNvPr>
          <p:cNvSpPr>
            <a:spLocks xmlns:a="http://schemas.openxmlformats.org/drawingml/2006/main" noGrp="1"/>
          </p:cNvSpPr>
          <p:nvPr/>
        </p:nvSpPr>
        <p:spPr>
          <a:xfrm xmlns:a="http://schemas.openxmlformats.org/drawingml/2006/main">
            <a:off x="685800" y="6429375"/>
            <a:ext cx="9525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defPPr>
              <a:defRPr sz="1350" b="0">
                <a:solidFill>
                  <a:srgbClr val="655B6B"/>
                </a:solidFill>
                <a:latin typeface="Inter"/>
                <a:ea typeface="Inter"/>
                <a:cs typeface="Inter"/>
              </a:defRPr>
            </a:defPPr>
            <a:lvl1pPr>
              <a:defRPr sz="1350" b="0">
                <a:solidFill>
                  <a:srgbClr val="655B6B"/>
                </a:solidFill>
                <a:latin typeface="Inter"/>
                <a:ea typeface="Inter"/>
                <a:cs typeface="Inter"/>
              </a:defRPr>
            </a:lvl1pPr>
            <a:lvl2pPr>
              <a:defRPr sz="1350" b="0">
                <a:solidFill>
                  <a:srgbClr val="655B6B"/>
                </a:solidFill>
                <a:latin typeface="Inter"/>
                <a:ea typeface="Inter"/>
                <a:cs typeface="Inter"/>
              </a:defRPr>
            </a:lvl2pPr>
            <a:lvl3pPr>
              <a:defRPr sz="1350" b="0">
                <a:solidFill>
                  <a:srgbClr val="655B6B"/>
                </a:solidFill>
                <a:latin typeface="Inter"/>
                <a:ea typeface="Inter"/>
                <a:cs typeface="Inter"/>
              </a:defRPr>
            </a:lvl3pPr>
            <a:lvl4pPr>
              <a:defRPr sz="1350" b="0">
                <a:solidFill>
                  <a:srgbClr val="655B6B"/>
                </a:solidFill>
                <a:latin typeface="Inter"/>
                <a:ea typeface="Inter"/>
                <a:cs typeface="Inter"/>
              </a:defRPr>
            </a:lvl4pPr>
            <a:lvl5pPr>
              <a:defRPr sz="1350" b="0">
                <a:solidFill>
                  <a:srgbClr val="655B6B"/>
                </a:solidFill>
                <a:latin typeface="Inter"/>
                <a:ea typeface="Inter"/>
                <a:cs typeface="Inter"/>
              </a:defRPr>
            </a:lvl5pPr>
            <a:lvl6pPr>
              <a:defRPr sz="1350" b="0">
                <a:solidFill>
                  <a:srgbClr val="655B6B"/>
                </a:solidFill>
                <a:latin typeface="Inter"/>
                <a:ea typeface="Inter"/>
                <a:cs typeface="Inter"/>
              </a:defRPr>
            </a:lvl6pPr>
            <a:lvl7pPr>
              <a:defRPr sz="1350" b="0">
                <a:solidFill>
                  <a:srgbClr val="655B6B"/>
                </a:solidFill>
                <a:latin typeface="Inter"/>
                <a:ea typeface="Inter"/>
                <a:cs typeface="Inter"/>
              </a:defRPr>
            </a:lvl7pPr>
            <a:lvl8pPr>
              <a:defRPr sz="1350" b="0">
                <a:solidFill>
                  <a:srgbClr val="655B6B"/>
                </a:solidFill>
                <a:latin typeface="Inter"/>
                <a:ea typeface="Inter"/>
                <a:cs typeface="Inter"/>
              </a:defRPr>
            </a:lvl8pPr>
            <a:lvl9pPr>
              <a:defRPr sz="1350" b="0">
                <a:solidFill>
                  <a:srgbClr val="655B6B"/>
                </a:solidFill>
                <a:latin typeface="Inter"/>
                <a:ea typeface="Inter"/>
                <a:cs typeface="Inter"/>
              </a:defRPr>
            </a:lvl9pPr>
          </a:lstStyle>
          <a:p xmlns:a="http://schemas.openxmlformats.org/drawingml/2006/main">
            <a:pPr>
              <a:defRPr sz="1350" b="0">
                <a:solidFill>
                  <a:srgbClr val="655B6B"/>
                </a:solidFill>
                <a:latin typeface="Inter"/>
                <a:ea typeface="Inter"/>
                <a:cs typeface="Inter"/>
              </a:defRPr>
            </a:pPr>
            <a:r>
              <a:rPr sz="1350" b="0">
                <a:solidFill>
                  <a:srgbClr val="655B6B"/>
                </a:solidFill>
                <a:latin typeface="Inter"/>
                <a:ea typeface="Inter"/>
                <a:cs typeface="Inter"/>
              </a:rPr>
              <a:t>Brú í dönsku · 3. kafli · 4</a:t>
            </a:r>
          </a:p>
        </p:txBody>
      </p:sp>
    </p:spTree>
    <p:extLst>
      <p:ext uri="{BB962C8B-B14F-4D97-AF65-F5344CB8AC3E}">
        <p14:creationId xmlns:p14="http://schemas.microsoft.com/office/powerpoint/2010/main" val="1850728569"/>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CD4B2996-6A2A-4C93-87EF-B6818EEE1118}"/>
              </a:ext>
            </a:extLst>
          </p:cNvPr>
          <p:cNvSpPr>
            <a:spLocks xmlns:a="http://schemas.openxmlformats.org/drawingml/2006/main" noGrp="1"/>
          </p:cNvSpPr>
          <p:nvPr/>
        </p:nvSpPr>
        <p:spPr>
          <a:xfrm xmlns:a="http://schemas.openxmlformats.org/drawingml/2006/main">
            <a:off x="685800" y="514350"/>
            <a:ext cx="108204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defPPr>
              <a:defRPr sz="3600" b="1">
                <a:solidFill>
                  <a:srgbClr val="22172A"/>
                </a:solidFill>
                <a:latin typeface="Inter"/>
                <a:ea typeface="Inter"/>
                <a:cs typeface="Inter"/>
              </a:defRPr>
            </a:defPPr>
            <a:lvl1pPr>
              <a:defRPr sz="3600" b="1">
                <a:solidFill>
                  <a:srgbClr val="22172A"/>
                </a:solidFill>
                <a:latin typeface="Inter"/>
                <a:ea typeface="Inter"/>
                <a:cs typeface="Inter"/>
              </a:defRPr>
            </a:lvl1pPr>
            <a:lvl2pPr>
              <a:defRPr sz="3600" b="1">
                <a:solidFill>
                  <a:srgbClr val="22172A"/>
                </a:solidFill>
                <a:latin typeface="Inter"/>
                <a:ea typeface="Inter"/>
                <a:cs typeface="Inter"/>
              </a:defRPr>
            </a:lvl2pPr>
            <a:lvl3pPr>
              <a:defRPr sz="3600" b="1">
                <a:solidFill>
                  <a:srgbClr val="22172A"/>
                </a:solidFill>
                <a:latin typeface="Inter"/>
                <a:ea typeface="Inter"/>
                <a:cs typeface="Inter"/>
              </a:defRPr>
            </a:lvl3pPr>
            <a:lvl4pPr>
              <a:defRPr sz="3600" b="1">
                <a:solidFill>
                  <a:srgbClr val="22172A"/>
                </a:solidFill>
                <a:latin typeface="Inter"/>
                <a:ea typeface="Inter"/>
                <a:cs typeface="Inter"/>
              </a:defRPr>
            </a:lvl4pPr>
            <a:lvl5pPr>
              <a:defRPr sz="3600" b="1">
                <a:solidFill>
                  <a:srgbClr val="22172A"/>
                </a:solidFill>
                <a:latin typeface="Inter"/>
                <a:ea typeface="Inter"/>
                <a:cs typeface="Inter"/>
              </a:defRPr>
            </a:lvl5pPr>
            <a:lvl6pPr>
              <a:defRPr sz="3600" b="1">
                <a:solidFill>
                  <a:srgbClr val="22172A"/>
                </a:solidFill>
                <a:latin typeface="Inter"/>
                <a:ea typeface="Inter"/>
                <a:cs typeface="Inter"/>
              </a:defRPr>
            </a:lvl6pPr>
            <a:lvl7pPr>
              <a:defRPr sz="3600" b="1">
                <a:solidFill>
                  <a:srgbClr val="22172A"/>
                </a:solidFill>
                <a:latin typeface="Inter"/>
                <a:ea typeface="Inter"/>
                <a:cs typeface="Inter"/>
              </a:defRPr>
            </a:lvl7pPr>
            <a:lvl8pPr>
              <a:defRPr sz="3600" b="1">
                <a:solidFill>
                  <a:srgbClr val="22172A"/>
                </a:solidFill>
                <a:latin typeface="Inter"/>
                <a:ea typeface="Inter"/>
                <a:cs typeface="Inter"/>
              </a:defRPr>
            </a:lvl8pPr>
            <a:lvl9pPr>
              <a:defRPr sz="3600" b="1">
                <a:solidFill>
                  <a:srgbClr val="22172A"/>
                </a:solidFill>
                <a:latin typeface="Inter"/>
                <a:ea typeface="Inter"/>
                <a:cs typeface="Inter"/>
              </a:defRPr>
            </a:lvl9pPr>
          </a:lstStyle>
          <a:p xmlns:a="http://schemas.openxmlformats.org/drawingml/2006/main">
            <a:pPr>
              <a:defRPr sz="3600" b="1">
                <a:solidFill>
                  <a:srgbClr val="22172A"/>
                </a:solidFill>
                <a:latin typeface="Inter"/>
                <a:ea typeface="Inter"/>
                <a:cs typeface="Inter"/>
              </a:defRPr>
            </a:pPr>
            <a:r>
              <a:rPr sz="3600" b="1">
                <a:solidFill>
                  <a:srgbClr val="22172A"/>
                </a:solidFill>
                <a:latin typeface="Inter"/>
                <a:ea typeface="Inter"/>
                <a:cs typeface="Inter"/>
              </a:rPr>
              <a:t>Hlustaðu á leiðréttinguna</a:t>
            </a:r>
          </a:p>
        </p:txBody>
      </p:sp>
      <p:sp>
        <p:nvSpPr>
          <p:cNvPr id="2" name="">
            <a:extLst xmlns:a="http://schemas.openxmlformats.org/drawingml/2006/main">
              <a:ext uri="{FF2B5EF4-FFF2-40B4-BE49-F238E27FC236}">
                <a16:creationId xmlns:a16="http://schemas.microsoft.com/office/drawing/2014/main" id="{D6418F0B-BA54-4E42-B77E-3E933B1DF108}"/>
              </a:ext>
            </a:extLst>
          </p:cNvPr>
          <p:cNvSpPr>
            <a:spLocks xmlns:a="http://schemas.openxmlformats.org/drawingml/2006/main" noGrp="1"/>
          </p:cNvSpPr>
          <p:nvPr/>
        </p:nvSpPr>
        <p:spPr>
          <a:xfrm xmlns:a="http://schemas.openxmlformats.org/drawingml/2006/main">
            <a:off x="685800" y="2000250"/>
            <a:ext cx="10820400" cy="3143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defPPr>
              <a:defRPr sz="3000" b="0">
                <a:solidFill>
                  <a:srgbClr val="22172A"/>
                </a:solidFill>
                <a:latin typeface="Inter"/>
                <a:ea typeface="Inter"/>
                <a:cs typeface="Inter"/>
              </a:defRPr>
            </a:defPPr>
            <a:lvl1pPr>
              <a:defRPr sz="3000" b="0">
                <a:solidFill>
                  <a:srgbClr val="22172A"/>
                </a:solidFill>
                <a:latin typeface="Inter"/>
                <a:ea typeface="Inter"/>
                <a:cs typeface="Inter"/>
              </a:defRPr>
            </a:lvl1pPr>
            <a:lvl2pPr>
              <a:defRPr sz="3000" b="0">
                <a:solidFill>
                  <a:srgbClr val="22172A"/>
                </a:solidFill>
                <a:latin typeface="Inter"/>
                <a:ea typeface="Inter"/>
                <a:cs typeface="Inter"/>
              </a:defRPr>
            </a:lvl2pPr>
            <a:lvl3pPr>
              <a:defRPr sz="3000" b="0">
                <a:solidFill>
                  <a:srgbClr val="22172A"/>
                </a:solidFill>
                <a:latin typeface="Inter"/>
                <a:ea typeface="Inter"/>
                <a:cs typeface="Inter"/>
              </a:defRPr>
            </a:lvl3pPr>
            <a:lvl4pPr>
              <a:defRPr sz="3000" b="0">
                <a:solidFill>
                  <a:srgbClr val="22172A"/>
                </a:solidFill>
                <a:latin typeface="Inter"/>
                <a:ea typeface="Inter"/>
                <a:cs typeface="Inter"/>
              </a:defRPr>
            </a:lvl4pPr>
            <a:lvl5pPr>
              <a:defRPr sz="3000" b="0">
                <a:solidFill>
                  <a:srgbClr val="22172A"/>
                </a:solidFill>
                <a:latin typeface="Inter"/>
                <a:ea typeface="Inter"/>
                <a:cs typeface="Inter"/>
              </a:defRPr>
            </a:lvl5pPr>
            <a:lvl6pPr>
              <a:defRPr sz="3000" b="0">
                <a:solidFill>
                  <a:srgbClr val="22172A"/>
                </a:solidFill>
                <a:latin typeface="Inter"/>
                <a:ea typeface="Inter"/>
                <a:cs typeface="Inter"/>
              </a:defRPr>
            </a:lvl6pPr>
            <a:lvl7pPr>
              <a:defRPr sz="3000" b="0">
                <a:solidFill>
                  <a:srgbClr val="22172A"/>
                </a:solidFill>
                <a:latin typeface="Inter"/>
                <a:ea typeface="Inter"/>
                <a:cs typeface="Inter"/>
              </a:defRPr>
            </a:lvl7pPr>
            <a:lvl8pPr>
              <a:defRPr sz="3000" b="0">
                <a:solidFill>
                  <a:srgbClr val="22172A"/>
                </a:solidFill>
                <a:latin typeface="Inter"/>
                <a:ea typeface="Inter"/>
                <a:cs typeface="Inter"/>
              </a:defRPr>
            </a:lvl8pPr>
            <a:lvl9pPr>
              <a:defRPr sz="3000" b="0">
                <a:solidFill>
                  <a:srgbClr val="22172A"/>
                </a:solidFill>
                <a:latin typeface="Inter"/>
                <a:ea typeface="Inter"/>
                <a:cs typeface="Inter"/>
              </a:defRPr>
            </a:lvl9pPr>
          </a:lstStyle>
          <a:p xmlns:a="http://schemas.openxmlformats.org/drawingml/2006/main">
            <a:pPr>
              <a:defRPr sz="3000" b="0">
                <a:solidFill>
                  <a:srgbClr val="22172A"/>
                </a:solidFill>
                <a:latin typeface="Inter"/>
                <a:ea typeface="Inter"/>
                <a:cs typeface="Inter"/>
              </a:defRPr>
            </a:pPr>
            <a:r>
              <a:rPr sz="3000" b="0">
                <a:solidFill>
                  <a:srgbClr val="22172A"/>
                </a:solidFill>
                <a:latin typeface="Inter"/>
                <a:ea typeface="Inter"/>
                <a:cs typeface="Inter"/>
              </a:rPr>
              <a:t>BR-C03-A02</a:t>
            </a:r>
          </a:p>
          <a:p xmlns:a="http://schemas.openxmlformats.org/drawingml/2006/main">
            <a:pPr>
              <a:defRPr sz="3000" b="0">
                <a:solidFill>
                  <a:srgbClr val="22172A"/>
                </a:solidFill>
                <a:latin typeface="Inter"/>
                <a:ea typeface="Inter"/>
                <a:cs typeface="Inter"/>
              </a:defRPr>
            </a:pPr>
            <a:r>
              <a:rPr sz="3000" b="0">
                <a:solidFill>
                  <a:srgbClr val="22172A"/>
                </a:solidFill>
                <a:latin typeface="Inter"/>
                <a:ea typeface="Inter"/>
                <a:cs typeface="Inter"/>
              </a:rPr>
              <a:t>Hlustaðu á hverja tímasetningu.</a:t>
            </a:r>
          </a:p>
          <a:p xmlns:a="http://schemas.openxmlformats.org/drawingml/2006/main">
            <a:pPr>
              <a:defRPr sz="3000" b="0">
                <a:solidFill>
                  <a:srgbClr val="22172A"/>
                </a:solidFill>
                <a:latin typeface="Inter"/>
                <a:ea typeface="Inter"/>
                <a:cs typeface="Inter"/>
              </a:defRPr>
            </a:pPr>
            <a:r>
              <a:rPr sz="3000" b="0">
                <a:solidFill>
                  <a:srgbClr val="22172A"/>
                </a:solidFill>
                <a:latin typeface="Inter"/>
                <a:ea typeface="Inter"/>
                <a:cs typeface="Inter"/>
              </a:rPr>
              <a:t>Breyttu svarinu ef tíminn er leiðréttur.</a:t>
            </a:r>
          </a:p>
        </p:txBody>
      </p:sp>
      <p:sp>
        <p:nvSpPr>
          <p:cNvPr id="3" name="">
            <a:extLst xmlns:a="http://schemas.openxmlformats.org/drawingml/2006/main">
              <a:ext uri="{FF2B5EF4-FFF2-40B4-BE49-F238E27FC236}">
                <a16:creationId xmlns:a16="http://schemas.microsoft.com/office/drawing/2014/main" id="{BE74C280-534A-4A7B-A7FB-4279D71EE2E4}"/>
              </a:ext>
            </a:extLst>
          </p:cNvPr>
          <p:cNvSpPr>
            <a:spLocks xmlns:a="http://schemas.openxmlformats.org/drawingml/2006/main" noGrp="1"/>
          </p:cNvSpPr>
          <p:nvPr/>
        </p:nvSpPr>
        <p:spPr>
          <a:xfrm xmlns:a="http://schemas.openxmlformats.org/drawingml/2006/main">
            <a:off x="685800" y="5524500"/>
            <a:ext cx="108204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defPPr>
              <a:defRPr sz="2250" b="1">
                <a:solidFill>
                  <a:srgbClr val="684967"/>
                </a:solidFill>
                <a:latin typeface="Inter"/>
                <a:ea typeface="Inter"/>
                <a:cs typeface="Inter"/>
              </a:defRPr>
            </a:defPPr>
            <a:lvl1pPr>
              <a:defRPr sz="2250" b="1">
                <a:solidFill>
                  <a:srgbClr val="684967"/>
                </a:solidFill>
                <a:latin typeface="Inter"/>
                <a:ea typeface="Inter"/>
                <a:cs typeface="Inter"/>
              </a:defRPr>
            </a:lvl1pPr>
            <a:lvl2pPr>
              <a:defRPr sz="2250" b="1">
                <a:solidFill>
                  <a:srgbClr val="684967"/>
                </a:solidFill>
                <a:latin typeface="Inter"/>
                <a:ea typeface="Inter"/>
                <a:cs typeface="Inter"/>
              </a:defRPr>
            </a:lvl2pPr>
            <a:lvl3pPr>
              <a:defRPr sz="2250" b="1">
                <a:solidFill>
                  <a:srgbClr val="684967"/>
                </a:solidFill>
                <a:latin typeface="Inter"/>
                <a:ea typeface="Inter"/>
                <a:cs typeface="Inter"/>
              </a:defRPr>
            </a:lvl3pPr>
            <a:lvl4pPr>
              <a:defRPr sz="2250" b="1">
                <a:solidFill>
                  <a:srgbClr val="684967"/>
                </a:solidFill>
                <a:latin typeface="Inter"/>
                <a:ea typeface="Inter"/>
                <a:cs typeface="Inter"/>
              </a:defRPr>
            </a:lvl4pPr>
            <a:lvl5pPr>
              <a:defRPr sz="2250" b="1">
                <a:solidFill>
                  <a:srgbClr val="684967"/>
                </a:solidFill>
                <a:latin typeface="Inter"/>
                <a:ea typeface="Inter"/>
                <a:cs typeface="Inter"/>
              </a:defRPr>
            </a:lvl5pPr>
            <a:lvl6pPr>
              <a:defRPr sz="2250" b="1">
                <a:solidFill>
                  <a:srgbClr val="684967"/>
                </a:solidFill>
                <a:latin typeface="Inter"/>
                <a:ea typeface="Inter"/>
                <a:cs typeface="Inter"/>
              </a:defRPr>
            </a:lvl6pPr>
            <a:lvl7pPr>
              <a:defRPr sz="2250" b="1">
                <a:solidFill>
                  <a:srgbClr val="684967"/>
                </a:solidFill>
                <a:latin typeface="Inter"/>
                <a:ea typeface="Inter"/>
                <a:cs typeface="Inter"/>
              </a:defRPr>
            </a:lvl7pPr>
            <a:lvl8pPr>
              <a:defRPr sz="2250" b="1">
                <a:solidFill>
                  <a:srgbClr val="684967"/>
                </a:solidFill>
                <a:latin typeface="Inter"/>
                <a:ea typeface="Inter"/>
                <a:cs typeface="Inter"/>
              </a:defRPr>
            </a:lvl8pPr>
            <a:lvl9pPr>
              <a:defRPr sz="2250" b="1">
                <a:solidFill>
                  <a:srgbClr val="684967"/>
                </a:solidFill>
                <a:latin typeface="Inter"/>
                <a:ea typeface="Inter"/>
                <a:cs typeface="Inter"/>
              </a:defRPr>
            </a:lvl9pPr>
          </a:lstStyle>
          <a:p xmlns:a="http://schemas.openxmlformats.org/drawingml/2006/main">
            <a:pPr>
              <a:defRPr sz="2250" b="1">
                <a:solidFill>
                  <a:srgbClr val="684967"/>
                </a:solidFill>
                <a:latin typeface="Inter"/>
                <a:ea typeface="Inter"/>
                <a:cs typeface="Inter"/>
              </a:defRPr>
            </a:pPr>
            <a:r>
              <a:rPr sz="2250" b="1">
                <a:solidFill>
                  <a:srgbClr val="684967"/>
                </a:solidFill>
                <a:latin typeface="Inter"/>
                <a:ea typeface="Inter"/>
                <a:cs typeface="Inter"/>
              </a:rPr>
              <a:t>Hvaða hlutverk hefur ikke?</a:t>
            </a:r>
          </a:p>
        </p:txBody>
      </p:sp>
      <p:sp>
        <p:nvSpPr>
          <p:cNvPr id="4" name="">
            <a:extLst xmlns:a="http://schemas.openxmlformats.org/drawingml/2006/main">
              <a:ext uri="{FF2B5EF4-FFF2-40B4-BE49-F238E27FC236}">
                <a16:creationId xmlns:a16="http://schemas.microsoft.com/office/drawing/2014/main" id="{BD1F81C1-CE75-4D25-B775-939FC11E5D7F}"/>
              </a:ext>
            </a:extLst>
          </p:cNvPr>
          <p:cNvSpPr>
            <a:spLocks xmlns:a="http://schemas.openxmlformats.org/drawingml/2006/main" noGrp="1"/>
          </p:cNvSpPr>
          <p:nvPr/>
        </p:nvSpPr>
        <p:spPr>
          <a:xfrm xmlns:a="http://schemas.openxmlformats.org/drawingml/2006/main">
            <a:off x="685800" y="6429375"/>
            <a:ext cx="9525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defPPr>
              <a:defRPr sz="1350" b="0">
                <a:solidFill>
                  <a:srgbClr val="655B6B"/>
                </a:solidFill>
                <a:latin typeface="Inter"/>
                <a:ea typeface="Inter"/>
                <a:cs typeface="Inter"/>
              </a:defRPr>
            </a:defPPr>
            <a:lvl1pPr>
              <a:defRPr sz="1350" b="0">
                <a:solidFill>
                  <a:srgbClr val="655B6B"/>
                </a:solidFill>
                <a:latin typeface="Inter"/>
                <a:ea typeface="Inter"/>
                <a:cs typeface="Inter"/>
              </a:defRPr>
            </a:lvl1pPr>
            <a:lvl2pPr>
              <a:defRPr sz="1350" b="0">
                <a:solidFill>
                  <a:srgbClr val="655B6B"/>
                </a:solidFill>
                <a:latin typeface="Inter"/>
                <a:ea typeface="Inter"/>
                <a:cs typeface="Inter"/>
              </a:defRPr>
            </a:lvl2pPr>
            <a:lvl3pPr>
              <a:defRPr sz="1350" b="0">
                <a:solidFill>
                  <a:srgbClr val="655B6B"/>
                </a:solidFill>
                <a:latin typeface="Inter"/>
                <a:ea typeface="Inter"/>
                <a:cs typeface="Inter"/>
              </a:defRPr>
            </a:lvl3pPr>
            <a:lvl4pPr>
              <a:defRPr sz="1350" b="0">
                <a:solidFill>
                  <a:srgbClr val="655B6B"/>
                </a:solidFill>
                <a:latin typeface="Inter"/>
                <a:ea typeface="Inter"/>
                <a:cs typeface="Inter"/>
              </a:defRPr>
            </a:lvl4pPr>
            <a:lvl5pPr>
              <a:defRPr sz="1350" b="0">
                <a:solidFill>
                  <a:srgbClr val="655B6B"/>
                </a:solidFill>
                <a:latin typeface="Inter"/>
                <a:ea typeface="Inter"/>
                <a:cs typeface="Inter"/>
              </a:defRPr>
            </a:lvl5pPr>
            <a:lvl6pPr>
              <a:defRPr sz="1350" b="0">
                <a:solidFill>
                  <a:srgbClr val="655B6B"/>
                </a:solidFill>
                <a:latin typeface="Inter"/>
                <a:ea typeface="Inter"/>
                <a:cs typeface="Inter"/>
              </a:defRPr>
            </a:lvl6pPr>
            <a:lvl7pPr>
              <a:defRPr sz="1350" b="0">
                <a:solidFill>
                  <a:srgbClr val="655B6B"/>
                </a:solidFill>
                <a:latin typeface="Inter"/>
                <a:ea typeface="Inter"/>
                <a:cs typeface="Inter"/>
              </a:defRPr>
            </a:lvl7pPr>
            <a:lvl8pPr>
              <a:defRPr sz="1350" b="0">
                <a:solidFill>
                  <a:srgbClr val="655B6B"/>
                </a:solidFill>
                <a:latin typeface="Inter"/>
                <a:ea typeface="Inter"/>
                <a:cs typeface="Inter"/>
              </a:defRPr>
            </a:lvl8pPr>
            <a:lvl9pPr>
              <a:defRPr sz="1350" b="0">
                <a:solidFill>
                  <a:srgbClr val="655B6B"/>
                </a:solidFill>
                <a:latin typeface="Inter"/>
                <a:ea typeface="Inter"/>
                <a:cs typeface="Inter"/>
              </a:defRPr>
            </a:lvl9pPr>
          </a:lstStyle>
          <a:p xmlns:a="http://schemas.openxmlformats.org/drawingml/2006/main">
            <a:pPr>
              <a:defRPr sz="1350" b="0">
                <a:solidFill>
                  <a:srgbClr val="655B6B"/>
                </a:solidFill>
                <a:latin typeface="Inter"/>
                <a:ea typeface="Inter"/>
                <a:cs typeface="Inter"/>
              </a:defRPr>
            </a:pPr>
            <a:r>
              <a:rPr sz="1350" b="0">
                <a:solidFill>
                  <a:srgbClr val="655B6B"/>
                </a:solidFill>
                <a:latin typeface="Inter"/>
                <a:ea typeface="Inter"/>
                <a:cs typeface="Inter"/>
              </a:rPr>
              <a:t>Brú í dönsku · 3. kafli · 5</a:t>
            </a:r>
          </a:p>
        </p:txBody>
      </p:sp>
    </p:spTree>
    <p:extLst>
      <p:ext uri="{BB962C8B-B14F-4D97-AF65-F5344CB8AC3E}">
        <p14:creationId xmlns:p14="http://schemas.microsoft.com/office/powerpoint/2010/main" val="781854107"/>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86613C5F-F0C5-405C-967E-2BE38181245F}"/>
              </a:ext>
            </a:extLst>
          </p:cNvPr>
          <p:cNvSpPr>
            <a:spLocks xmlns:a="http://schemas.openxmlformats.org/drawingml/2006/main" noGrp="1"/>
          </p:cNvSpPr>
          <p:nvPr/>
        </p:nvSpPr>
        <p:spPr>
          <a:xfrm xmlns:a="http://schemas.openxmlformats.org/drawingml/2006/main">
            <a:off x="685800" y="514350"/>
            <a:ext cx="108204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defPPr>
              <a:defRPr sz="3600" b="1">
                <a:solidFill>
                  <a:srgbClr val="22172A"/>
                </a:solidFill>
                <a:latin typeface="Inter"/>
                <a:ea typeface="Inter"/>
                <a:cs typeface="Inter"/>
              </a:defRPr>
            </a:defPPr>
            <a:lvl1pPr>
              <a:defRPr sz="3600" b="1">
                <a:solidFill>
                  <a:srgbClr val="22172A"/>
                </a:solidFill>
                <a:latin typeface="Inter"/>
                <a:ea typeface="Inter"/>
                <a:cs typeface="Inter"/>
              </a:defRPr>
            </a:lvl1pPr>
            <a:lvl2pPr>
              <a:defRPr sz="3600" b="1">
                <a:solidFill>
                  <a:srgbClr val="22172A"/>
                </a:solidFill>
                <a:latin typeface="Inter"/>
                <a:ea typeface="Inter"/>
                <a:cs typeface="Inter"/>
              </a:defRPr>
            </a:lvl2pPr>
            <a:lvl3pPr>
              <a:defRPr sz="3600" b="1">
                <a:solidFill>
                  <a:srgbClr val="22172A"/>
                </a:solidFill>
                <a:latin typeface="Inter"/>
                <a:ea typeface="Inter"/>
                <a:cs typeface="Inter"/>
              </a:defRPr>
            </a:lvl3pPr>
            <a:lvl4pPr>
              <a:defRPr sz="3600" b="1">
                <a:solidFill>
                  <a:srgbClr val="22172A"/>
                </a:solidFill>
                <a:latin typeface="Inter"/>
                <a:ea typeface="Inter"/>
                <a:cs typeface="Inter"/>
              </a:defRPr>
            </a:lvl4pPr>
            <a:lvl5pPr>
              <a:defRPr sz="3600" b="1">
                <a:solidFill>
                  <a:srgbClr val="22172A"/>
                </a:solidFill>
                <a:latin typeface="Inter"/>
                <a:ea typeface="Inter"/>
                <a:cs typeface="Inter"/>
              </a:defRPr>
            </a:lvl5pPr>
            <a:lvl6pPr>
              <a:defRPr sz="3600" b="1">
                <a:solidFill>
                  <a:srgbClr val="22172A"/>
                </a:solidFill>
                <a:latin typeface="Inter"/>
                <a:ea typeface="Inter"/>
                <a:cs typeface="Inter"/>
              </a:defRPr>
            </a:lvl6pPr>
            <a:lvl7pPr>
              <a:defRPr sz="3600" b="1">
                <a:solidFill>
                  <a:srgbClr val="22172A"/>
                </a:solidFill>
                <a:latin typeface="Inter"/>
                <a:ea typeface="Inter"/>
                <a:cs typeface="Inter"/>
              </a:defRPr>
            </a:lvl7pPr>
            <a:lvl8pPr>
              <a:defRPr sz="3600" b="1">
                <a:solidFill>
                  <a:srgbClr val="22172A"/>
                </a:solidFill>
                <a:latin typeface="Inter"/>
                <a:ea typeface="Inter"/>
                <a:cs typeface="Inter"/>
              </a:defRPr>
            </a:lvl8pPr>
            <a:lvl9pPr>
              <a:defRPr sz="3600" b="1">
                <a:solidFill>
                  <a:srgbClr val="22172A"/>
                </a:solidFill>
                <a:latin typeface="Inter"/>
                <a:ea typeface="Inter"/>
                <a:cs typeface="Inter"/>
              </a:defRPr>
            </a:lvl9pPr>
          </a:lstStyle>
          <a:p xmlns:a="http://schemas.openxmlformats.org/drawingml/2006/main">
            <a:pPr>
              <a:defRPr sz="3600" b="1">
                <a:solidFill>
                  <a:srgbClr val="22172A"/>
                </a:solidFill>
                <a:latin typeface="Inter"/>
                <a:ea typeface="Inter"/>
                <a:cs typeface="Inter"/>
              </a:defRPr>
            </a:pPr>
            <a:r>
              <a:rPr sz="3600" b="1">
                <a:solidFill>
                  <a:srgbClr val="22172A"/>
                </a:solidFill>
                <a:latin typeface="Inter"/>
                <a:ea typeface="Inter"/>
                <a:cs typeface="Inter"/>
              </a:rPr>
              <a:t>Hvar er viðburðurinn?</a:t>
            </a:r>
          </a:p>
        </p:txBody>
      </p:sp>
      <p:graphicFrame>
        <p:nvGraphicFramePr>
          <p:cNvPr id="2" name="">
            <a:extLst xmlns:a="http://schemas.openxmlformats.org/drawingml/2006/main">
              <a:ext uri="{FF2B5EF4-FFF2-40B4-BE49-F238E27FC236}">
                <a16:creationId xmlns:a16="http://schemas.microsoft.com/office/drawing/2014/main" id="{B667053A-12E9-4721-B8F7-2D5AE1D08E88}"/>
              </a:ext>
            </a:extLst>
          </p:cNvPr>
          <p:cNvGraphicFramePr/>
          <p:nvPr/>
        </p:nvGraphicFramePr>
        <p:xfrm>
          <a:off xmlns:a="http://schemas.openxmlformats.org/drawingml/2006/main" x="685800" y="1714500"/>
          <a:ext xmlns:a="http://schemas.openxmlformats.org/drawingml/2006/main" cx="10820400" cy="3657600"/>
        </p:xfrm>
        <a:graphic xmlns:a="http://schemas.openxmlformats.org/drawingml/2006/main">
          <a:graphicData uri="http://schemas.openxmlformats.org/drawingml/2006/table">
            <a:tbl>
              <a:tblPr/>
              <a:tblGrid>
                <a:gridCol w="3606800"/>
                <a:gridCol w="3606800"/>
                <a:gridCol w="3606800"/>
              </a:tblGrid>
              <a:tr h="914400">
                <a:tc>
                  <a:txBody>
                    <a:bodyPr lIns="95250" tIns="95250" rIns="95250" bIns="95250"/>
                    <a:lstStyle/>
                    <a:p>
                      <a:r>
                        <a:rPr sz="2400" b="1">
                          <a:solidFill>
                            <a:srgbClr val="22172A"/>
                          </a:solidFill>
                          <a:latin typeface="Inter"/>
                          <a:ea typeface="Inter"/>
                          <a:cs typeface="Inter"/>
                        </a:rPr>
                        <a:t>Aktivitet</a:t>
                      </a:r>
                    </a:p>
                  </a:txBody>
                  <a:tcPr marL="91440" marR="91440" marT="45720" marB="45720">
                    <a:lnL w="9525">
                      <a:solidFill>
                        <a:srgbClr val="AAA0AE"/>
                      </a:solidFill>
                      <a:prstDash val="solid"/>
                    </a:lnL>
                    <a:lnR w="9525">
                      <a:solidFill>
                        <a:srgbClr val="AAA0AE"/>
                      </a:solidFill>
                      <a:prstDash val="solid"/>
                    </a:lnR>
                    <a:lnT w="9525">
                      <a:solidFill>
                        <a:srgbClr val="AAA0AE"/>
                      </a:solidFill>
                      <a:prstDash val="solid"/>
                    </a:lnT>
                    <a:lnB w="9525">
                      <a:solidFill>
                        <a:srgbClr val="AAA0AE"/>
                      </a:solidFill>
                      <a:prstDash val="solid"/>
                    </a:lnB>
                    <a:solidFill>
                      <a:srgbClr val="E8EEE8"/>
                    </a:solidFill>
                  </a:tcPr>
                </a:tc>
                <a:tc>
                  <a:txBody>
                    <a:bodyPr lIns="95250" tIns="95250" rIns="95250" bIns="95250"/>
                    <a:lstStyle/>
                    <a:p>
                      <a:r>
                        <a:rPr sz="2400" b="1">
                          <a:solidFill>
                            <a:srgbClr val="22172A"/>
                          </a:solidFill>
                          <a:latin typeface="Inter"/>
                          <a:ea typeface="Inter"/>
                          <a:cs typeface="Inter"/>
                        </a:rPr>
                        <a:t>Tid</a:t>
                      </a:r>
                    </a:p>
                  </a:txBody>
                  <a:tcPr marL="91440" marR="91440" marT="45720" marB="45720">
                    <a:lnR w="9525">
                      <a:solidFill>
                        <a:srgbClr val="AAA0AE"/>
                      </a:solidFill>
                      <a:prstDash val="solid"/>
                    </a:lnR>
                    <a:lnT w="9525">
                      <a:solidFill>
                        <a:srgbClr val="AAA0AE"/>
                      </a:solidFill>
                      <a:prstDash val="solid"/>
                    </a:lnT>
                    <a:lnB w="9525">
                      <a:solidFill>
                        <a:srgbClr val="AAA0AE"/>
                      </a:solidFill>
                      <a:prstDash val="solid"/>
                    </a:lnB>
                    <a:solidFill>
                      <a:srgbClr val="E8EEE8"/>
                    </a:solidFill>
                  </a:tcPr>
                </a:tc>
                <a:tc>
                  <a:txBody>
                    <a:bodyPr lIns="95250" tIns="95250" rIns="95250" bIns="95250"/>
                    <a:lstStyle/>
                    <a:p>
                      <a:r>
                        <a:rPr sz="2400" b="1">
                          <a:solidFill>
                            <a:srgbClr val="22172A"/>
                          </a:solidFill>
                          <a:latin typeface="Inter"/>
                          <a:ea typeface="Inter"/>
                          <a:cs typeface="Inter"/>
                        </a:rPr>
                        <a:t>Sted</a:t>
                      </a:r>
                    </a:p>
                  </a:txBody>
                  <a:tcPr marL="91440" marR="91440" marT="45720" marB="45720">
                    <a:lnR w="9525">
                      <a:solidFill>
                        <a:srgbClr val="AAA0AE"/>
                      </a:solidFill>
                      <a:prstDash val="solid"/>
                    </a:lnR>
                    <a:lnT w="9525">
                      <a:solidFill>
                        <a:srgbClr val="AAA0AE"/>
                      </a:solidFill>
                      <a:prstDash val="solid"/>
                    </a:lnT>
                    <a:lnB w="9525">
                      <a:solidFill>
                        <a:srgbClr val="AAA0AE"/>
                      </a:solidFill>
                      <a:prstDash val="solid"/>
                    </a:lnB>
                    <a:solidFill>
                      <a:srgbClr val="E8EEE8"/>
                    </a:solidFill>
                  </a:tcPr>
                </a:tc>
              </a:tr>
              <a:tr h="914400">
                <a:tc>
                  <a:txBody>
                    <a:bodyPr lIns="95250" tIns="95250" rIns="95250" bIns="95250"/>
                    <a:lstStyle/>
                    <a:p>
                      <a:r>
                        <a:rPr sz="2400" b="0">
                          <a:solidFill>
                            <a:srgbClr val="22172A"/>
                          </a:solidFill>
                          <a:latin typeface="Inter"/>
                          <a:ea typeface="Inter"/>
                          <a:cs typeface="Inter"/>
                        </a:rPr>
                        <a:t>Tegning</a:t>
                      </a:r>
                    </a:p>
                  </a:txBody>
                  <a:tcPr marL="91440" marR="91440" marT="45720" marB="45720">
                    <a:lnL w="9525">
                      <a:solidFill>
                        <a:srgbClr val="AAA0AE"/>
                      </a:solidFill>
                      <a:prstDash val="solid"/>
                    </a:lnL>
                    <a:lnR w="9525">
                      <a:solidFill>
                        <a:srgbClr val="AAA0AE"/>
                      </a:solidFill>
                      <a:prstDash val="solid"/>
                    </a:lnR>
                    <a:lnB w="9525">
                      <a:solidFill>
                        <a:srgbClr val="AAA0AE"/>
                      </a:solidFill>
                      <a:prstDash val="solid"/>
                    </a:lnB>
                    <a:solidFill>
                      <a:srgbClr val="FFFFFF"/>
                    </a:solidFill>
                  </a:tcPr>
                </a:tc>
                <a:tc>
                  <a:txBody>
                    <a:bodyPr lIns="95250" tIns="95250" rIns="95250" bIns="95250"/>
                    <a:lstStyle/>
                    <a:p>
                      <a:r>
                        <a:rPr sz="2400" b="0">
                          <a:solidFill>
                            <a:srgbClr val="22172A"/>
                          </a:solidFill>
                          <a:latin typeface="Inter"/>
                          <a:ea typeface="Inter"/>
                          <a:cs typeface="Inter"/>
                        </a:rPr>
                        <a:t>14.00</a:t>
                      </a:r>
                    </a:p>
                  </a:txBody>
                  <a:tcPr marL="91440" marR="91440" marT="45720" marB="45720">
                    <a:lnR w="9525">
                      <a:solidFill>
                        <a:srgbClr val="AAA0AE"/>
                      </a:solidFill>
                      <a:prstDash val="solid"/>
                    </a:lnR>
                    <a:lnB w="9525">
                      <a:solidFill>
                        <a:srgbClr val="AAA0AE"/>
                      </a:solidFill>
                      <a:prstDash val="solid"/>
                    </a:lnB>
                    <a:solidFill>
                      <a:srgbClr val="FFFFFF"/>
                    </a:solidFill>
                  </a:tcPr>
                </a:tc>
                <a:tc>
                  <a:txBody>
                    <a:bodyPr lIns="95250" tIns="95250" rIns="95250" bIns="95250"/>
                    <a:lstStyle/>
                    <a:p>
                      <a:r>
                        <a:rPr sz="2400" b="0">
                          <a:solidFill>
                            <a:srgbClr val="22172A"/>
                          </a:solidFill>
                          <a:latin typeface="Inter"/>
                          <a:ea typeface="Inter"/>
                          <a:cs typeface="Inter"/>
                        </a:rPr>
                        <a:t>lokale 6</a:t>
                      </a:r>
                    </a:p>
                  </a:txBody>
                  <a:tcPr marL="91440" marR="91440" marT="45720" marB="45720">
                    <a:lnR w="9525">
                      <a:solidFill>
                        <a:srgbClr val="AAA0AE"/>
                      </a:solidFill>
                      <a:prstDash val="solid"/>
                    </a:lnR>
                    <a:lnB w="9525">
                      <a:solidFill>
                        <a:srgbClr val="AAA0AE"/>
                      </a:solidFill>
                      <a:prstDash val="solid"/>
                    </a:lnB>
                    <a:solidFill>
                      <a:srgbClr val="FFFFFF"/>
                    </a:solidFill>
                  </a:tcPr>
                </a:tc>
              </a:tr>
              <a:tr h="914400">
                <a:tc>
                  <a:txBody>
                    <a:bodyPr lIns="95250" tIns="95250" rIns="95250" bIns="95250"/>
                    <a:lstStyle/>
                    <a:p>
                      <a:r>
                        <a:rPr sz="2400" b="0">
                          <a:solidFill>
                            <a:srgbClr val="22172A"/>
                          </a:solidFill>
                          <a:latin typeface="Inter"/>
                          <a:ea typeface="Inter"/>
                          <a:cs typeface="Inter"/>
                        </a:rPr>
                        <a:t>Musik</a:t>
                      </a:r>
                    </a:p>
                  </a:txBody>
                  <a:tcPr marL="91440" marR="91440" marT="45720" marB="45720">
                    <a:lnL w="9525">
                      <a:solidFill>
                        <a:srgbClr val="AAA0AE"/>
                      </a:solidFill>
                      <a:prstDash val="solid"/>
                    </a:lnL>
                    <a:lnR w="9525">
                      <a:solidFill>
                        <a:srgbClr val="AAA0AE"/>
                      </a:solidFill>
                      <a:prstDash val="solid"/>
                    </a:lnR>
                    <a:lnB w="9525">
                      <a:solidFill>
                        <a:srgbClr val="AAA0AE"/>
                      </a:solidFill>
                      <a:prstDash val="solid"/>
                    </a:lnB>
                    <a:solidFill>
                      <a:srgbClr val="FFFFFF"/>
                    </a:solidFill>
                  </a:tcPr>
                </a:tc>
                <a:tc>
                  <a:txBody>
                    <a:bodyPr lIns="95250" tIns="95250" rIns="95250" bIns="95250"/>
                    <a:lstStyle/>
                    <a:p>
                      <a:r>
                        <a:rPr sz="2400" b="0">
                          <a:solidFill>
                            <a:srgbClr val="22172A"/>
                          </a:solidFill>
                          <a:latin typeface="Inter"/>
                          <a:ea typeface="Inter"/>
                          <a:cs typeface="Inter"/>
                        </a:rPr>
                        <a:t>15.00</a:t>
                      </a:r>
                    </a:p>
                  </a:txBody>
                  <a:tcPr marL="91440" marR="91440" marT="45720" marB="45720">
                    <a:lnR w="9525">
                      <a:solidFill>
                        <a:srgbClr val="AAA0AE"/>
                      </a:solidFill>
                      <a:prstDash val="solid"/>
                    </a:lnR>
                    <a:lnB w="9525">
                      <a:solidFill>
                        <a:srgbClr val="AAA0AE"/>
                      </a:solidFill>
                      <a:prstDash val="solid"/>
                    </a:lnB>
                    <a:solidFill>
                      <a:srgbClr val="FFFFFF"/>
                    </a:solidFill>
                  </a:tcPr>
                </a:tc>
                <a:tc>
                  <a:txBody>
                    <a:bodyPr lIns="95250" tIns="95250" rIns="95250" bIns="95250"/>
                    <a:lstStyle/>
                    <a:p>
                      <a:r>
                        <a:rPr sz="2400" b="0">
                          <a:solidFill>
                            <a:srgbClr val="22172A"/>
                          </a:solidFill>
                          <a:latin typeface="Inter"/>
                          <a:ea typeface="Inter"/>
                          <a:cs typeface="Inter"/>
                        </a:rPr>
                        <a:t>lokale 8</a:t>
                      </a:r>
                    </a:p>
                  </a:txBody>
                  <a:tcPr marL="91440" marR="91440" marT="45720" marB="45720">
                    <a:lnR w="9525">
                      <a:solidFill>
                        <a:srgbClr val="AAA0AE"/>
                      </a:solidFill>
                      <a:prstDash val="solid"/>
                    </a:lnR>
                    <a:lnB w="9525">
                      <a:solidFill>
                        <a:srgbClr val="AAA0AE"/>
                      </a:solidFill>
                      <a:prstDash val="solid"/>
                    </a:lnB>
                    <a:solidFill>
                      <a:srgbClr val="FFFFFF"/>
                    </a:solidFill>
                  </a:tcPr>
                </a:tc>
              </a:tr>
              <a:tr h="914400">
                <a:tc>
                  <a:txBody>
                    <a:bodyPr lIns="95250" tIns="95250" rIns="95250" bIns="95250"/>
                    <a:lstStyle/>
                    <a:p>
                      <a:r>
                        <a:rPr sz="2400" b="0">
                          <a:solidFill>
                            <a:srgbClr val="22172A"/>
                          </a:solidFill>
                          <a:latin typeface="Inter"/>
                          <a:ea typeface="Inter"/>
                          <a:cs typeface="Inter"/>
                        </a:rPr>
                        <a:t>Film</a:t>
                      </a:r>
                    </a:p>
                  </a:txBody>
                  <a:tcPr marL="91440" marR="91440" marT="45720" marB="45720">
                    <a:lnL w="9525">
                      <a:solidFill>
                        <a:srgbClr val="AAA0AE"/>
                      </a:solidFill>
                      <a:prstDash val="solid"/>
                    </a:lnL>
                    <a:lnR w="9525">
                      <a:solidFill>
                        <a:srgbClr val="AAA0AE"/>
                      </a:solidFill>
                      <a:prstDash val="solid"/>
                    </a:lnR>
                    <a:lnB w="9525">
                      <a:solidFill>
                        <a:srgbClr val="AAA0AE"/>
                      </a:solidFill>
                      <a:prstDash val="solid"/>
                    </a:lnB>
                    <a:solidFill>
                      <a:srgbClr val="FFFFFF"/>
                    </a:solidFill>
                  </a:tcPr>
                </a:tc>
                <a:tc>
                  <a:txBody>
                    <a:bodyPr lIns="95250" tIns="95250" rIns="95250" bIns="95250"/>
                    <a:lstStyle/>
                    <a:p>
                      <a:r>
                        <a:rPr sz="2400" b="0">
                          <a:solidFill>
                            <a:srgbClr val="22172A"/>
                          </a:solidFill>
                          <a:latin typeface="Inter"/>
                          <a:ea typeface="Inter"/>
                          <a:cs typeface="Inter"/>
                        </a:rPr>
                        <a:t>16.00</a:t>
                      </a:r>
                    </a:p>
                  </a:txBody>
                  <a:tcPr marL="91440" marR="91440" marT="45720" marB="45720">
                    <a:lnR w="9525">
                      <a:solidFill>
                        <a:srgbClr val="AAA0AE"/>
                      </a:solidFill>
                      <a:prstDash val="solid"/>
                    </a:lnR>
                    <a:lnB w="9525">
                      <a:solidFill>
                        <a:srgbClr val="AAA0AE"/>
                      </a:solidFill>
                      <a:prstDash val="solid"/>
                    </a:lnB>
                    <a:solidFill>
                      <a:srgbClr val="FFFFFF"/>
                    </a:solidFill>
                  </a:tcPr>
                </a:tc>
                <a:tc>
                  <a:txBody>
                    <a:bodyPr lIns="95250" tIns="95250" rIns="95250" bIns="95250"/>
                    <a:lstStyle/>
                    <a:p>
                      <a:r>
                        <a:rPr sz="2400" b="0">
                          <a:solidFill>
                            <a:srgbClr val="22172A"/>
                          </a:solidFill>
                          <a:latin typeface="Inter"/>
                          <a:ea typeface="Inter"/>
                          <a:cs typeface="Inter"/>
                        </a:rPr>
                        <a:t>lokale 10</a:t>
                      </a:r>
                    </a:p>
                  </a:txBody>
                  <a:tcPr marL="91440" marR="91440" marT="45720" marB="45720">
                    <a:lnR w="9525">
                      <a:solidFill>
                        <a:srgbClr val="AAA0AE"/>
                      </a:solidFill>
                      <a:prstDash val="solid"/>
                    </a:lnR>
                    <a:lnB w="9525">
                      <a:solidFill>
                        <a:srgbClr val="AAA0AE"/>
                      </a:solidFill>
                      <a:prstDash val="solid"/>
                    </a:lnB>
                    <a:solidFill>
                      <a:srgbClr val="FFFFFF"/>
                    </a:solidFill>
                  </a:tcPr>
                </a:tc>
              </a:tr>
            </a:tbl>
          </a:graphicData>
        </a:graphic>
      </p:graphicFrame>
      <p:sp>
        <p:nvSpPr>
          <p:cNvPr id="3" name="">
            <a:extLst xmlns:a="http://schemas.openxmlformats.org/drawingml/2006/main">
              <a:ext uri="{FF2B5EF4-FFF2-40B4-BE49-F238E27FC236}">
                <a16:creationId xmlns:a16="http://schemas.microsoft.com/office/drawing/2014/main" id="{A5543495-8E4D-4375-9385-5425BA7FE93B}"/>
              </a:ext>
            </a:extLst>
          </p:cNvPr>
          <p:cNvSpPr>
            <a:spLocks xmlns:a="http://schemas.openxmlformats.org/drawingml/2006/main" noGrp="1"/>
          </p:cNvSpPr>
          <p:nvPr/>
        </p:nvSpPr>
        <p:spPr>
          <a:xfrm xmlns:a="http://schemas.openxmlformats.org/drawingml/2006/main">
            <a:off x="685800" y="5524500"/>
            <a:ext cx="108204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defPPr>
              <a:defRPr sz="2250" b="1">
                <a:solidFill>
                  <a:srgbClr val="684967"/>
                </a:solidFill>
                <a:latin typeface="Inter"/>
                <a:ea typeface="Inter"/>
                <a:cs typeface="Inter"/>
              </a:defRPr>
            </a:defPPr>
            <a:lvl1pPr>
              <a:defRPr sz="2250" b="1">
                <a:solidFill>
                  <a:srgbClr val="684967"/>
                </a:solidFill>
                <a:latin typeface="Inter"/>
                <a:ea typeface="Inter"/>
                <a:cs typeface="Inter"/>
              </a:defRPr>
            </a:lvl1pPr>
            <a:lvl2pPr>
              <a:defRPr sz="2250" b="1">
                <a:solidFill>
                  <a:srgbClr val="684967"/>
                </a:solidFill>
                <a:latin typeface="Inter"/>
                <a:ea typeface="Inter"/>
                <a:cs typeface="Inter"/>
              </a:defRPr>
            </a:lvl2pPr>
            <a:lvl3pPr>
              <a:defRPr sz="2250" b="1">
                <a:solidFill>
                  <a:srgbClr val="684967"/>
                </a:solidFill>
                <a:latin typeface="Inter"/>
                <a:ea typeface="Inter"/>
                <a:cs typeface="Inter"/>
              </a:defRPr>
            </a:lvl3pPr>
            <a:lvl4pPr>
              <a:defRPr sz="2250" b="1">
                <a:solidFill>
                  <a:srgbClr val="684967"/>
                </a:solidFill>
                <a:latin typeface="Inter"/>
                <a:ea typeface="Inter"/>
                <a:cs typeface="Inter"/>
              </a:defRPr>
            </a:lvl4pPr>
            <a:lvl5pPr>
              <a:defRPr sz="2250" b="1">
                <a:solidFill>
                  <a:srgbClr val="684967"/>
                </a:solidFill>
                <a:latin typeface="Inter"/>
                <a:ea typeface="Inter"/>
                <a:cs typeface="Inter"/>
              </a:defRPr>
            </a:lvl5pPr>
            <a:lvl6pPr>
              <a:defRPr sz="2250" b="1">
                <a:solidFill>
                  <a:srgbClr val="684967"/>
                </a:solidFill>
                <a:latin typeface="Inter"/>
                <a:ea typeface="Inter"/>
                <a:cs typeface="Inter"/>
              </a:defRPr>
            </a:lvl6pPr>
            <a:lvl7pPr>
              <a:defRPr sz="2250" b="1">
                <a:solidFill>
                  <a:srgbClr val="684967"/>
                </a:solidFill>
                <a:latin typeface="Inter"/>
                <a:ea typeface="Inter"/>
                <a:cs typeface="Inter"/>
              </a:defRPr>
            </a:lvl7pPr>
            <a:lvl8pPr>
              <a:defRPr sz="2250" b="1">
                <a:solidFill>
                  <a:srgbClr val="684967"/>
                </a:solidFill>
                <a:latin typeface="Inter"/>
                <a:ea typeface="Inter"/>
                <a:cs typeface="Inter"/>
              </a:defRPr>
            </a:lvl8pPr>
            <a:lvl9pPr>
              <a:defRPr sz="2250" b="1">
                <a:solidFill>
                  <a:srgbClr val="684967"/>
                </a:solidFill>
                <a:latin typeface="Inter"/>
                <a:ea typeface="Inter"/>
                <a:cs typeface="Inter"/>
              </a:defRPr>
            </a:lvl9pPr>
          </a:lstStyle>
          <a:p xmlns:a="http://schemas.openxmlformats.org/drawingml/2006/main">
            <a:pPr>
              <a:defRPr sz="2250" b="1">
                <a:solidFill>
                  <a:srgbClr val="684967"/>
                </a:solidFill>
                <a:latin typeface="Inter"/>
                <a:ea typeface="Inter"/>
                <a:cs typeface="Inter"/>
              </a:defRPr>
            </a:pPr>
            <a:r>
              <a:rPr sz="2250" b="1">
                <a:solidFill>
                  <a:srgbClr val="684967"/>
                </a:solidFill>
                <a:latin typeface="Inter"/>
                <a:ea typeface="Inter"/>
                <a:cs typeface="Inter"/>
              </a:rPr>
              <a:t>Spurðu félaga um tíma eða stofu. Hvornår? Hvor?</a:t>
            </a:r>
          </a:p>
        </p:txBody>
      </p:sp>
      <p:sp>
        <p:nvSpPr>
          <p:cNvPr id="4" name="">
            <a:extLst xmlns:a="http://schemas.openxmlformats.org/drawingml/2006/main">
              <a:ext uri="{FF2B5EF4-FFF2-40B4-BE49-F238E27FC236}">
                <a16:creationId xmlns:a16="http://schemas.microsoft.com/office/drawing/2014/main" id="{E71B8579-C164-4353-A0C0-ACC797C69ECA}"/>
              </a:ext>
            </a:extLst>
          </p:cNvPr>
          <p:cNvSpPr>
            <a:spLocks xmlns:a="http://schemas.openxmlformats.org/drawingml/2006/main" noGrp="1"/>
          </p:cNvSpPr>
          <p:nvPr/>
        </p:nvSpPr>
        <p:spPr>
          <a:xfrm xmlns:a="http://schemas.openxmlformats.org/drawingml/2006/main">
            <a:off x="685800" y="6429375"/>
            <a:ext cx="9525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defPPr>
              <a:defRPr sz="1350" b="0">
                <a:solidFill>
                  <a:srgbClr val="655B6B"/>
                </a:solidFill>
                <a:latin typeface="Inter"/>
                <a:ea typeface="Inter"/>
                <a:cs typeface="Inter"/>
              </a:defRPr>
            </a:defPPr>
            <a:lvl1pPr>
              <a:defRPr sz="1350" b="0">
                <a:solidFill>
                  <a:srgbClr val="655B6B"/>
                </a:solidFill>
                <a:latin typeface="Inter"/>
                <a:ea typeface="Inter"/>
                <a:cs typeface="Inter"/>
              </a:defRPr>
            </a:lvl1pPr>
            <a:lvl2pPr>
              <a:defRPr sz="1350" b="0">
                <a:solidFill>
                  <a:srgbClr val="655B6B"/>
                </a:solidFill>
                <a:latin typeface="Inter"/>
                <a:ea typeface="Inter"/>
                <a:cs typeface="Inter"/>
              </a:defRPr>
            </a:lvl2pPr>
            <a:lvl3pPr>
              <a:defRPr sz="1350" b="0">
                <a:solidFill>
                  <a:srgbClr val="655B6B"/>
                </a:solidFill>
                <a:latin typeface="Inter"/>
                <a:ea typeface="Inter"/>
                <a:cs typeface="Inter"/>
              </a:defRPr>
            </a:lvl3pPr>
            <a:lvl4pPr>
              <a:defRPr sz="1350" b="0">
                <a:solidFill>
                  <a:srgbClr val="655B6B"/>
                </a:solidFill>
                <a:latin typeface="Inter"/>
                <a:ea typeface="Inter"/>
                <a:cs typeface="Inter"/>
              </a:defRPr>
            </a:lvl4pPr>
            <a:lvl5pPr>
              <a:defRPr sz="1350" b="0">
                <a:solidFill>
                  <a:srgbClr val="655B6B"/>
                </a:solidFill>
                <a:latin typeface="Inter"/>
                <a:ea typeface="Inter"/>
                <a:cs typeface="Inter"/>
              </a:defRPr>
            </a:lvl5pPr>
            <a:lvl6pPr>
              <a:defRPr sz="1350" b="0">
                <a:solidFill>
                  <a:srgbClr val="655B6B"/>
                </a:solidFill>
                <a:latin typeface="Inter"/>
                <a:ea typeface="Inter"/>
                <a:cs typeface="Inter"/>
              </a:defRPr>
            </a:lvl6pPr>
            <a:lvl7pPr>
              <a:defRPr sz="1350" b="0">
                <a:solidFill>
                  <a:srgbClr val="655B6B"/>
                </a:solidFill>
                <a:latin typeface="Inter"/>
                <a:ea typeface="Inter"/>
                <a:cs typeface="Inter"/>
              </a:defRPr>
            </a:lvl7pPr>
            <a:lvl8pPr>
              <a:defRPr sz="1350" b="0">
                <a:solidFill>
                  <a:srgbClr val="655B6B"/>
                </a:solidFill>
                <a:latin typeface="Inter"/>
                <a:ea typeface="Inter"/>
                <a:cs typeface="Inter"/>
              </a:defRPr>
            </a:lvl8pPr>
            <a:lvl9pPr>
              <a:defRPr sz="1350" b="0">
                <a:solidFill>
                  <a:srgbClr val="655B6B"/>
                </a:solidFill>
                <a:latin typeface="Inter"/>
                <a:ea typeface="Inter"/>
                <a:cs typeface="Inter"/>
              </a:defRPr>
            </a:lvl9pPr>
          </a:lstStyle>
          <a:p xmlns:a="http://schemas.openxmlformats.org/drawingml/2006/main">
            <a:pPr>
              <a:defRPr sz="1350" b="0">
                <a:solidFill>
                  <a:srgbClr val="655B6B"/>
                </a:solidFill>
                <a:latin typeface="Inter"/>
                <a:ea typeface="Inter"/>
                <a:cs typeface="Inter"/>
              </a:defRPr>
            </a:pPr>
            <a:r>
              <a:rPr sz="1350" b="0">
                <a:solidFill>
                  <a:srgbClr val="655B6B"/>
                </a:solidFill>
                <a:latin typeface="Inter"/>
                <a:ea typeface="Inter"/>
                <a:cs typeface="Inter"/>
              </a:rPr>
              <a:t>Brú í dönsku · 3. kafli · 6</a:t>
            </a:r>
          </a:p>
        </p:txBody>
      </p:sp>
    </p:spTree>
    <p:extLst>
      <p:ext uri="{BB962C8B-B14F-4D97-AF65-F5344CB8AC3E}">
        <p14:creationId xmlns:p14="http://schemas.microsoft.com/office/powerpoint/2010/main" val="714340564"/>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778CF0FA-E227-4AA3-B40B-AEA54552423B}"/>
              </a:ext>
            </a:extLst>
          </p:cNvPr>
          <p:cNvSpPr>
            <a:spLocks xmlns:a="http://schemas.openxmlformats.org/drawingml/2006/main" noGrp="1"/>
          </p:cNvSpPr>
          <p:nvPr/>
        </p:nvSpPr>
        <p:spPr>
          <a:xfrm xmlns:a="http://schemas.openxmlformats.org/drawingml/2006/main">
            <a:off x="685800" y="514350"/>
            <a:ext cx="108204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defPPr>
              <a:defRPr sz="3600" b="1">
                <a:solidFill>
                  <a:srgbClr val="22172A"/>
                </a:solidFill>
                <a:latin typeface="Inter"/>
                <a:ea typeface="Inter"/>
                <a:cs typeface="Inter"/>
              </a:defRPr>
            </a:defPPr>
            <a:lvl1pPr>
              <a:defRPr sz="3600" b="1">
                <a:solidFill>
                  <a:srgbClr val="22172A"/>
                </a:solidFill>
                <a:latin typeface="Inter"/>
                <a:ea typeface="Inter"/>
                <a:cs typeface="Inter"/>
              </a:defRPr>
            </a:lvl1pPr>
            <a:lvl2pPr>
              <a:defRPr sz="3600" b="1">
                <a:solidFill>
                  <a:srgbClr val="22172A"/>
                </a:solidFill>
                <a:latin typeface="Inter"/>
                <a:ea typeface="Inter"/>
                <a:cs typeface="Inter"/>
              </a:defRPr>
            </a:lvl2pPr>
            <a:lvl3pPr>
              <a:defRPr sz="3600" b="1">
                <a:solidFill>
                  <a:srgbClr val="22172A"/>
                </a:solidFill>
                <a:latin typeface="Inter"/>
                <a:ea typeface="Inter"/>
                <a:cs typeface="Inter"/>
              </a:defRPr>
            </a:lvl3pPr>
            <a:lvl4pPr>
              <a:defRPr sz="3600" b="1">
                <a:solidFill>
                  <a:srgbClr val="22172A"/>
                </a:solidFill>
                <a:latin typeface="Inter"/>
                <a:ea typeface="Inter"/>
                <a:cs typeface="Inter"/>
              </a:defRPr>
            </a:lvl4pPr>
            <a:lvl5pPr>
              <a:defRPr sz="3600" b="1">
                <a:solidFill>
                  <a:srgbClr val="22172A"/>
                </a:solidFill>
                <a:latin typeface="Inter"/>
                <a:ea typeface="Inter"/>
                <a:cs typeface="Inter"/>
              </a:defRPr>
            </a:lvl5pPr>
            <a:lvl6pPr>
              <a:defRPr sz="3600" b="1">
                <a:solidFill>
                  <a:srgbClr val="22172A"/>
                </a:solidFill>
                <a:latin typeface="Inter"/>
                <a:ea typeface="Inter"/>
                <a:cs typeface="Inter"/>
              </a:defRPr>
            </a:lvl6pPr>
            <a:lvl7pPr>
              <a:defRPr sz="3600" b="1">
                <a:solidFill>
                  <a:srgbClr val="22172A"/>
                </a:solidFill>
                <a:latin typeface="Inter"/>
                <a:ea typeface="Inter"/>
                <a:cs typeface="Inter"/>
              </a:defRPr>
            </a:lvl7pPr>
            <a:lvl8pPr>
              <a:defRPr sz="3600" b="1">
                <a:solidFill>
                  <a:srgbClr val="22172A"/>
                </a:solidFill>
                <a:latin typeface="Inter"/>
                <a:ea typeface="Inter"/>
                <a:cs typeface="Inter"/>
              </a:defRPr>
            </a:lvl8pPr>
            <a:lvl9pPr>
              <a:defRPr sz="3600" b="1">
                <a:solidFill>
                  <a:srgbClr val="22172A"/>
                </a:solidFill>
                <a:latin typeface="Inter"/>
                <a:ea typeface="Inter"/>
                <a:cs typeface="Inter"/>
              </a:defRPr>
            </a:lvl9pPr>
          </a:lstStyle>
          <a:p xmlns:a="http://schemas.openxmlformats.org/drawingml/2006/main">
            <a:pPr>
              <a:defRPr sz="3600" b="1">
                <a:solidFill>
                  <a:srgbClr val="22172A"/>
                </a:solidFill>
                <a:latin typeface="Inter"/>
                <a:ea typeface="Inter"/>
                <a:cs typeface="Inter"/>
              </a:defRPr>
            </a:pPr>
            <a:r>
              <a:rPr sz="3600" b="1">
                <a:solidFill>
                  <a:srgbClr val="22172A"/>
                </a:solidFill>
                <a:latin typeface="Inter"/>
                <a:ea typeface="Inter"/>
                <a:cs typeface="Inter"/>
              </a:rPr>
              <a:t>Ný skilaboð</a:t>
            </a:r>
          </a:p>
        </p:txBody>
      </p:sp>
      <p:sp>
        <p:nvSpPr>
          <p:cNvPr id="2" name="">
            <a:extLst xmlns:a="http://schemas.openxmlformats.org/drawingml/2006/main">
              <a:ext uri="{FF2B5EF4-FFF2-40B4-BE49-F238E27FC236}">
                <a16:creationId xmlns:a16="http://schemas.microsoft.com/office/drawing/2014/main" id="{BCD8B298-FD07-46B0-9064-BB257D3FBB3B}"/>
              </a:ext>
            </a:extLst>
          </p:cNvPr>
          <p:cNvSpPr>
            <a:spLocks xmlns:a="http://schemas.openxmlformats.org/drawingml/2006/main" noGrp="1"/>
          </p:cNvSpPr>
          <p:nvPr/>
        </p:nvSpPr>
        <p:spPr>
          <a:xfrm xmlns:a="http://schemas.openxmlformats.org/drawingml/2006/main">
            <a:off x="685800" y="2000250"/>
            <a:ext cx="10820400" cy="3143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defPPr>
              <a:defRPr sz="3000" b="0">
                <a:solidFill>
                  <a:srgbClr val="22172A"/>
                </a:solidFill>
                <a:latin typeface="Inter"/>
                <a:ea typeface="Inter"/>
                <a:cs typeface="Inter"/>
              </a:defRPr>
            </a:defPPr>
            <a:lvl1pPr>
              <a:defRPr sz="3000" b="0">
                <a:solidFill>
                  <a:srgbClr val="22172A"/>
                </a:solidFill>
                <a:latin typeface="Inter"/>
                <a:ea typeface="Inter"/>
                <a:cs typeface="Inter"/>
              </a:defRPr>
            </a:lvl1pPr>
            <a:lvl2pPr>
              <a:defRPr sz="3000" b="0">
                <a:solidFill>
                  <a:srgbClr val="22172A"/>
                </a:solidFill>
                <a:latin typeface="Inter"/>
                <a:ea typeface="Inter"/>
                <a:cs typeface="Inter"/>
              </a:defRPr>
            </a:lvl2pPr>
            <a:lvl3pPr>
              <a:defRPr sz="3000" b="0">
                <a:solidFill>
                  <a:srgbClr val="22172A"/>
                </a:solidFill>
                <a:latin typeface="Inter"/>
                <a:ea typeface="Inter"/>
                <a:cs typeface="Inter"/>
              </a:defRPr>
            </a:lvl3pPr>
            <a:lvl4pPr>
              <a:defRPr sz="3000" b="0">
                <a:solidFill>
                  <a:srgbClr val="22172A"/>
                </a:solidFill>
                <a:latin typeface="Inter"/>
                <a:ea typeface="Inter"/>
                <a:cs typeface="Inter"/>
              </a:defRPr>
            </a:lvl4pPr>
            <a:lvl5pPr>
              <a:defRPr sz="3000" b="0">
                <a:solidFill>
                  <a:srgbClr val="22172A"/>
                </a:solidFill>
                <a:latin typeface="Inter"/>
                <a:ea typeface="Inter"/>
                <a:cs typeface="Inter"/>
              </a:defRPr>
            </a:lvl5pPr>
            <a:lvl6pPr>
              <a:defRPr sz="3000" b="0">
                <a:solidFill>
                  <a:srgbClr val="22172A"/>
                </a:solidFill>
                <a:latin typeface="Inter"/>
                <a:ea typeface="Inter"/>
                <a:cs typeface="Inter"/>
              </a:defRPr>
            </a:lvl6pPr>
            <a:lvl7pPr>
              <a:defRPr sz="3000" b="0">
                <a:solidFill>
                  <a:srgbClr val="22172A"/>
                </a:solidFill>
                <a:latin typeface="Inter"/>
                <a:ea typeface="Inter"/>
                <a:cs typeface="Inter"/>
              </a:defRPr>
            </a:lvl7pPr>
            <a:lvl8pPr>
              <a:defRPr sz="3000" b="0">
                <a:solidFill>
                  <a:srgbClr val="22172A"/>
                </a:solidFill>
                <a:latin typeface="Inter"/>
                <a:ea typeface="Inter"/>
                <a:cs typeface="Inter"/>
              </a:defRPr>
            </a:lvl8pPr>
            <a:lvl9pPr>
              <a:defRPr sz="3000" b="0">
                <a:solidFill>
                  <a:srgbClr val="22172A"/>
                </a:solidFill>
                <a:latin typeface="Inter"/>
                <a:ea typeface="Inter"/>
                <a:cs typeface="Inter"/>
              </a:defRPr>
            </a:lvl9pPr>
          </a:lstStyle>
          <a:p xmlns:a="http://schemas.openxmlformats.org/drawingml/2006/main">
            <a:pPr>
              <a:defRPr sz="3000" b="0">
                <a:solidFill>
                  <a:srgbClr val="22172A"/>
                </a:solidFill>
                <a:latin typeface="Inter"/>
                <a:ea typeface="Inter"/>
                <a:cs typeface="Inter"/>
              </a:defRPr>
            </a:pPr>
            <a:r>
              <a:rPr sz="3000" b="0">
                <a:solidFill>
                  <a:srgbClr val="22172A"/>
                </a:solidFill>
                <a:latin typeface="Inter"/>
                <a:ea typeface="Inter"/>
                <a:cs typeface="Inter"/>
              </a:rPr>
              <a:t>Fyrri: Vi mødes klokken to i lokale seks.</a:t>
            </a:r>
          </a:p>
          <a:p xmlns:a="http://schemas.openxmlformats.org/drawingml/2006/main">
            <a:pPr>
              <a:defRPr sz="3000" b="0">
                <a:solidFill>
                  <a:srgbClr val="22172A"/>
                </a:solidFill>
                <a:latin typeface="Inter"/>
                <a:ea typeface="Inter"/>
                <a:cs typeface="Inter"/>
              </a:defRPr>
            </a:pPr>
            <a:r>
              <a:rPr sz="3000" b="0">
                <a:solidFill>
                  <a:srgbClr val="22172A"/>
                </a:solidFill>
                <a:latin typeface="Inter"/>
                <a:ea typeface="Inter"/>
                <a:cs typeface="Inter"/>
              </a:rPr>
              <a:t>Ný: Vi mødes klokken tre, ikke to. Lokalet er det samme.</a:t>
            </a:r>
          </a:p>
        </p:txBody>
      </p:sp>
      <p:sp>
        <p:nvSpPr>
          <p:cNvPr id="3" name="">
            <a:extLst xmlns:a="http://schemas.openxmlformats.org/drawingml/2006/main">
              <a:ext uri="{FF2B5EF4-FFF2-40B4-BE49-F238E27FC236}">
                <a16:creationId xmlns:a16="http://schemas.microsoft.com/office/drawing/2014/main" id="{905A9C5E-311B-47DC-9CB3-BBC9585554F6}"/>
              </a:ext>
            </a:extLst>
          </p:cNvPr>
          <p:cNvSpPr>
            <a:spLocks xmlns:a="http://schemas.openxmlformats.org/drawingml/2006/main" noGrp="1"/>
          </p:cNvSpPr>
          <p:nvPr/>
        </p:nvSpPr>
        <p:spPr>
          <a:xfrm xmlns:a="http://schemas.openxmlformats.org/drawingml/2006/main">
            <a:off x="685800" y="5524500"/>
            <a:ext cx="108204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defPPr>
              <a:defRPr sz="2250" b="1">
                <a:solidFill>
                  <a:srgbClr val="684967"/>
                </a:solidFill>
                <a:latin typeface="Inter"/>
                <a:ea typeface="Inter"/>
                <a:cs typeface="Inter"/>
              </a:defRPr>
            </a:defPPr>
            <a:lvl1pPr>
              <a:defRPr sz="2250" b="1">
                <a:solidFill>
                  <a:srgbClr val="684967"/>
                </a:solidFill>
                <a:latin typeface="Inter"/>
                <a:ea typeface="Inter"/>
                <a:cs typeface="Inter"/>
              </a:defRPr>
            </a:lvl1pPr>
            <a:lvl2pPr>
              <a:defRPr sz="2250" b="1">
                <a:solidFill>
                  <a:srgbClr val="684967"/>
                </a:solidFill>
                <a:latin typeface="Inter"/>
                <a:ea typeface="Inter"/>
                <a:cs typeface="Inter"/>
              </a:defRPr>
            </a:lvl2pPr>
            <a:lvl3pPr>
              <a:defRPr sz="2250" b="1">
                <a:solidFill>
                  <a:srgbClr val="684967"/>
                </a:solidFill>
                <a:latin typeface="Inter"/>
                <a:ea typeface="Inter"/>
                <a:cs typeface="Inter"/>
              </a:defRPr>
            </a:lvl3pPr>
            <a:lvl4pPr>
              <a:defRPr sz="2250" b="1">
                <a:solidFill>
                  <a:srgbClr val="684967"/>
                </a:solidFill>
                <a:latin typeface="Inter"/>
                <a:ea typeface="Inter"/>
                <a:cs typeface="Inter"/>
              </a:defRPr>
            </a:lvl4pPr>
            <a:lvl5pPr>
              <a:defRPr sz="2250" b="1">
                <a:solidFill>
                  <a:srgbClr val="684967"/>
                </a:solidFill>
                <a:latin typeface="Inter"/>
                <a:ea typeface="Inter"/>
                <a:cs typeface="Inter"/>
              </a:defRPr>
            </a:lvl5pPr>
            <a:lvl6pPr>
              <a:defRPr sz="2250" b="1">
                <a:solidFill>
                  <a:srgbClr val="684967"/>
                </a:solidFill>
                <a:latin typeface="Inter"/>
                <a:ea typeface="Inter"/>
                <a:cs typeface="Inter"/>
              </a:defRPr>
            </a:lvl6pPr>
            <a:lvl7pPr>
              <a:defRPr sz="2250" b="1">
                <a:solidFill>
                  <a:srgbClr val="684967"/>
                </a:solidFill>
                <a:latin typeface="Inter"/>
                <a:ea typeface="Inter"/>
                <a:cs typeface="Inter"/>
              </a:defRPr>
            </a:lvl7pPr>
            <a:lvl8pPr>
              <a:defRPr sz="2250" b="1">
                <a:solidFill>
                  <a:srgbClr val="684967"/>
                </a:solidFill>
                <a:latin typeface="Inter"/>
                <a:ea typeface="Inter"/>
                <a:cs typeface="Inter"/>
              </a:defRPr>
            </a:lvl8pPr>
            <a:lvl9pPr>
              <a:defRPr sz="2250" b="1">
                <a:solidFill>
                  <a:srgbClr val="684967"/>
                </a:solidFill>
                <a:latin typeface="Inter"/>
                <a:ea typeface="Inter"/>
                <a:cs typeface="Inter"/>
              </a:defRPr>
            </a:lvl9pPr>
          </a:lstStyle>
          <a:p xmlns:a="http://schemas.openxmlformats.org/drawingml/2006/main">
            <a:pPr>
              <a:defRPr sz="2250" b="1">
                <a:solidFill>
                  <a:srgbClr val="684967"/>
                </a:solidFill>
                <a:latin typeface="Inter"/>
                <a:ea typeface="Inter"/>
                <a:cs typeface="Inter"/>
              </a:defRPr>
            </a:pPr>
            <a:r>
              <a:rPr sz="2250" b="1">
                <a:solidFill>
                  <a:srgbClr val="684967"/>
                </a:solidFill>
                <a:latin typeface="Inter"/>
                <a:ea typeface="Inter"/>
                <a:cs typeface="Inter"/>
              </a:rPr>
              <a:t>Hvað breytist? Hvað helst óbreytt?</a:t>
            </a:r>
          </a:p>
        </p:txBody>
      </p:sp>
      <p:sp>
        <p:nvSpPr>
          <p:cNvPr id="4" name="">
            <a:extLst xmlns:a="http://schemas.openxmlformats.org/drawingml/2006/main">
              <a:ext uri="{FF2B5EF4-FFF2-40B4-BE49-F238E27FC236}">
                <a16:creationId xmlns:a16="http://schemas.microsoft.com/office/drawing/2014/main" id="{3FCA652A-6DD2-419F-A7A4-FA88123D748B}"/>
              </a:ext>
            </a:extLst>
          </p:cNvPr>
          <p:cNvSpPr>
            <a:spLocks xmlns:a="http://schemas.openxmlformats.org/drawingml/2006/main" noGrp="1"/>
          </p:cNvSpPr>
          <p:nvPr/>
        </p:nvSpPr>
        <p:spPr>
          <a:xfrm xmlns:a="http://schemas.openxmlformats.org/drawingml/2006/main">
            <a:off x="685800" y="6429375"/>
            <a:ext cx="9525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defPPr>
              <a:defRPr sz="1350" b="0">
                <a:solidFill>
                  <a:srgbClr val="655B6B"/>
                </a:solidFill>
                <a:latin typeface="Inter"/>
                <a:ea typeface="Inter"/>
                <a:cs typeface="Inter"/>
              </a:defRPr>
            </a:defPPr>
            <a:lvl1pPr>
              <a:defRPr sz="1350" b="0">
                <a:solidFill>
                  <a:srgbClr val="655B6B"/>
                </a:solidFill>
                <a:latin typeface="Inter"/>
                <a:ea typeface="Inter"/>
                <a:cs typeface="Inter"/>
              </a:defRPr>
            </a:lvl1pPr>
            <a:lvl2pPr>
              <a:defRPr sz="1350" b="0">
                <a:solidFill>
                  <a:srgbClr val="655B6B"/>
                </a:solidFill>
                <a:latin typeface="Inter"/>
                <a:ea typeface="Inter"/>
                <a:cs typeface="Inter"/>
              </a:defRPr>
            </a:lvl2pPr>
            <a:lvl3pPr>
              <a:defRPr sz="1350" b="0">
                <a:solidFill>
                  <a:srgbClr val="655B6B"/>
                </a:solidFill>
                <a:latin typeface="Inter"/>
                <a:ea typeface="Inter"/>
                <a:cs typeface="Inter"/>
              </a:defRPr>
            </a:lvl3pPr>
            <a:lvl4pPr>
              <a:defRPr sz="1350" b="0">
                <a:solidFill>
                  <a:srgbClr val="655B6B"/>
                </a:solidFill>
                <a:latin typeface="Inter"/>
                <a:ea typeface="Inter"/>
                <a:cs typeface="Inter"/>
              </a:defRPr>
            </a:lvl4pPr>
            <a:lvl5pPr>
              <a:defRPr sz="1350" b="0">
                <a:solidFill>
                  <a:srgbClr val="655B6B"/>
                </a:solidFill>
                <a:latin typeface="Inter"/>
                <a:ea typeface="Inter"/>
                <a:cs typeface="Inter"/>
              </a:defRPr>
            </a:lvl5pPr>
            <a:lvl6pPr>
              <a:defRPr sz="1350" b="0">
                <a:solidFill>
                  <a:srgbClr val="655B6B"/>
                </a:solidFill>
                <a:latin typeface="Inter"/>
                <a:ea typeface="Inter"/>
                <a:cs typeface="Inter"/>
              </a:defRPr>
            </a:lvl6pPr>
            <a:lvl7pPr>
              <a:defRPr sz="1350" b="0">
                <a:solidFill>
                  <a:srgbClr val="655B6B"/>
                </a:solidFill>
                <a:latin typeface="Inter"/>
                <a:ea typeface="Inter"/>
                <a:cs typeface="Inter"/>
              </a:defRPr>
            </a:lvl7pPr>
            <a:lvl8pPr>
              <a:defRPr sz="1350" b="0">
                <a:solidFill>
                  <a:srgbClr val="655B6B"/>
                </a:solidFill>
                <a:latin typeface="Inter"/>
                <a:ea typeface="Inter"/>
                <a:cs typeface="Inter"/>
              </a:defRPr>
            </a:lvl8pPr>
            <a:lvl9pPr>
              <a:defRPr sz="1350" b="0">
                <a:solidFill>
                  <a:srgbClr val="655B6B"/>
                </a:solidFill>
                <a:latin typeface="Inter"/>
                <a:ea typeface="Inter"/>
                <a:cs typeface="Inter"/>
              </a:defRPr>
            </a:lvl9pPr>
          </a:lstStyle>
          <a:p xmlns:a="http://schemas.openxmlformats.org/drawingml/2006/main">
            <a:pPr>
              <a:defRPr sz="1350" b="0">
                <a:solidFill>
                  <a:srgbClr val="655B6B"/>
                </a:solidFill>
                <a:latin typeface="Inter"/>
                <a:ea typeface="Inter"/>
                <a:cs typeface="Inter"/>
              </a:defRPr>
            </a:pPr>
            <a:r>
              <a:rPr sz="1350" b="0">
                <a:solidFill>
                  <a:srgbClr val="655B6B"/>
                </a:solidFill>
                <a:latin typeface="Inter"/>
                <a:ea typeface="Inter"/>
                <a:cs typeface="Inter"/>
              </a:rPr>
              <a:t>Brú í dönsku · 3. kafli · 7</a:t>
            </a:r>
          </a:p>
        </p:txBody>
      </p:sp>
    </p:spTree>
    <p:extLst>
      <p:ext uri="{BB962C8B-B14F-4D97-AF65-F5344CB8AC3E}">
        <p14:creationId xmlns:p14="http://schemas.microsoft.com/office/powerpoint/2010/main" val="641778500"/>
      </p:ext>
    </p:extLst>
  </p:cSld>
</p:sld>
</file>

<file path=ppt/slides/slide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AA180238-197F-495B-9B1C-65DC70E108F4}"/>
              </a:ext>
            </a:extLst>
          </p:cNvPr>
          <p:cNvSpPr>
            <a:spLocks xmlns:a="http://schemas.openxmlformats.org/drawingml/2006/main" noGrp="1"/>
          </p:cNvSpPr>
          <p:nvPr/>
        </p:nvSpPr>
        <p:spPr>
          <a:xfrm xmlns:a="http://schemas.openxmlformats.org/drawingml/2006/main">
            <a:off x="685800" y="514350"/>
            <a:ext cx="108204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defPPr>
              <a:defRPr sz="3600" b="1">
                <a:solidFill>
                  <a:srgbClr val="22172A"/>
                </a:solidFill>
                <a:latin typeface="Inter"/>
                <a:ea typeface="Inter"/>
                <a:cs typeface="Inter"/>
              </a:defRPr>
            </a:defPPr>
            <a:lvl1pPr>
              <a:defRPr sz="3600" b="1">
                <a:solidFill>
                  <a:srgbClr val="22172A"/>
                </a:solidFill>
                <a:latin typeface="Inter"/>
                <a:ea typeface="Inter"/>
                <a:cs typeface="Inter"/>
              </a:defRPr>
            </a:lvl1pPr>
            <a:lvl2pPr>
              <a:defRPr sz="3600" b="1">
                <a:solidFill>
                  <a:srgbClr val="22172A"/>
                </a:solidFill>
                <a:latin typeface="Inter"/>
                <a:ea typeface="Inter"/>
                <a:cs typeface="Inter"/>
              </a:defRPr>
            </a:lvl2pPr>
            <a:lvl3pPr>
              <a:defRPr sz="3600" b="1">
                <a:solidFill>
                  <a:srgbClr val="22172A"/>
                </a:solidFill>
                <a:latin typeface="Inter"/>
                <a:ea typeface="Inter"/>
                <a:cs typeface="Inter"/>
              </a:defRPr>
            </a:lvl3pPr>
            <a:lvl4pPr>
              <a:defRPr sz="3600" b="1">
                <a:solidFill>
                  <a:srgbClr val="22172A"/>
                </a:solidFill>
                <a:latin typeface="Inter"/>
                <a:ea typeface="Inter"/>
                <a:cs typeface="Inter"/>
              </a:defRPr>
            </a:lvl4pPr>
            <a:lvl5pPr>
              <a:defRPr sz="3600" b="1">
                <a:solidFill>
                  <a:srgbClr val="22172A"/>
                </a:solidFill>
                <a:latin typeface="Inter"/>
                <a:ea typeface="Inter"/>
                <a:cs typeface="Inter"/>
              </a:defRPr>
            </a:lvl5pPr>
            <a:lvl6pPr>
              <a:defRPr sz="3600" b="1">
                <a:solidFill>
                  <a:srgbClr val="22172A"/>
                </a:solidFill>
                <a:latin typeface="Inter"/>
                <a:ea typeface="Inter"/>
                <a:cs typeface="Inter"/>
              </a:defRPr>
            </a:lvl6pPr>
            <a:lvl7pPr>
              <a:defRPr sz="3600" b="1">
                <a:solidFill>
                  <a:srgbClr val="22172A"/>
                </a:solidFill>
                <a:latin typeface="Inter"/>
                <a:ea typeface="Inter"/>
                <a:cs typeface="Inter"/>
              </a:defRPr>
            </a:lvl7pPr>
            <a:lvl8pPr>
              <a:defRPr sz="3600" b="1">
                <a:solidFill>
                  <a:srgbClr val="22172A"/>
                </a:solidFill>
                <a:latin typeface="Inter"/>
                <a:ea typeface="Inter"/>
                <a:cs typeface="Inter"/>
              </a:defRPr>
            </a:lvl8pPr>
            <a:lvl9pPr>
              <a:defRPr sz="3600" b="1">
                <a:solidFill>
                  <a:srgbClr val="22172A"/>
                </a:solidFill>
                <a:latin typeface="Inter"/>
                <a:ea typeface="Inter"/>
                <a:cs typeface="Inter"/>
              </a:defRPr>
            </a:lvl9pPr>
          </a:lstStyle>
          <a:p xmlns:a="http://schemas.openxmlformats.org/drawingml/2006/main">
            <a:pPr>
              <a:defRPr sz="3600" b="1">
                <a:solidFill>
                  <a:srgbClr val="22172A"/>
                </a:solidFill>
                <a:latin typeface="Inter"/>
                <a:ea typeface="Inter"/>
                <a:cs typeface="Inter"/>
              </a:defRPr>
            </a:pPr>
            <a:r>
              <a:rPr sz="3600" b="1">
                <a:solidFill>
                  <a:srgbClr val="22172A"/>
                </a:solidFill>
                <a:latin typeface="Inter"/>
                <a:ea typeface="Inter"/>
                <a:cs typeface="Inter"/>
              </a:rPr>
              <a:t>Sendu skýr skilaboð</a:t>
            </a:r>
          </a:p>
        </p:txBody>
      </p:sp>
      <p:sp>
        <p:nvSpPr>
          <p:cNvPr id="2" name="">
            <a:extLst xmlns:a="http://schemas.openxmlformats.org/drawingml/2006/main">
              <a:ext uri="{FF2B5EF4-FFF2-40B4-BE49-F238E27FC236}">
                <a16:creationId xmlns:a16="http://schemas.microsoft.com/office/drawing/2014/main" id="{08F6E9B8-B96B-43EC-8590-12610280BFA1}"/>
              </a:ext>
            </a:extLst>
          </p:cNvPr>
          <p:cNvSpPr>
            <a:spLocks xmlns:a="http://schemas.openxmlformats.org/drawingml/2006/main" noGrp="1"/>
          </p:cNvSpPr>
          <p:nvPr/>
        </p:nvSpPr>
        <p:spPr>
          <a:xfrm xmlns:a="http://schemas.openxmlformats.org/drawingml/2006/main">
            <a:off x="685800" y="2000250"/>
            <a:ext cx="10820400" cy="3143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defPPr>
              <a:defRPr sz="3000" b="0">
                <a:solidFill>
                  <a:srgbClr val="22172A"/>
                </a:solidFill>
                <a:latin typeface="Inter"/>
                <a:ea typeface="Inter"/>
                <a:cs typeface="Inter"/>
              </a:defRPr>
            </a:defPPr>
            <a:lvl1pPr>
              <a:defRPr sz="3000" b="0">
                <a:solidFill>
                  <a:srgbClr val="22172A"/>
                </a:solidFill>
                <a:latin typeface="Inter"/>
                <a:ea typeface="Inter"/>
                <a:cs typeface="Inter"/>
              </a:defRPr>
            </a:lvl1pPr>
            <a:lvl2pPr>
              <a:defRPr sz="3000" b="0">
                <a:solidFill>
                  <a:srgbClr val="22172A"/>
                </a:solidFill>
                <a:latin typeface="Inter"/>
                <a:ea typeface="Inter"/>
                <a:cs typeface="Inter"/>
              </a:defRPr>
            </a:lvl2pPr>
            <a:lvl3pPr>
              <a:defRPr sz="3000" b="0">
                <a:solidFill>
                  <a:srgbClr val="22172A"/>
                </a:solidFill>
                <a:latin typeface="Inter"/>
                <a:ea typeface="Inter"/>
                <a:cs typeface="Inter"/>
              </a:defRPr>
            </a:lvl3pPr>
            <a:lvl4pPr>
              <a:defRPr sz="3000" b="0">
                <a:solidFill>
                  <a:srgbClr val="22172A"/>
                </a:solidFill>
                <a:latin typeface="Inter"/>
                <a:ea typeface="Inter"/>
                <a:cs typeface="Inter"/>
              </a:defRPr>
            </a:lvl4pPr>
            <a:lvl5pPr>
              <a:defRPr sz="3000" b="0">
                <a:solidFill>
                  <a:srgbClr val="22172A"/>
                </a:solidFill>
                <a:latin typeface="Inter"/>
                <a:ea typeface="Inter"/>
                <a:cs typeface="Inter"/>
              </a:defRPr>
            </a:lvl5pPr>
            <a:lvl6pPr>
              <a:defRPr sz="3000" b="0">
                <a:solidFill>
                  <a:srgbClr val="22172A"/>
                </a:solidFill>
                <a:latin typeface="Inter"/>
                <a:ea typeface="Inter"/>
                <a:cs typeface="Inter"/>
              </a:defRPr>
            </a:lvl6pPr>
            <a:lvl7pPr>
              <a:defRPr sz="3000" b="0">
                <a:solidFill>
                  <a:srgbClr val="22172A"/>
                </a:solidFill>
                <a:latin typeface="Inter"/>
                <a:ea typeface="Inter"/>
                <a:cs typeface="Inter"/>
              </a:defRPr>
            </a:lvl7pPr>
            <a:lvl8pPr>
              <a:defRPr sz="3000" b="0">
                <a:solidFill>
                  <a:srgbClr val="22172A"/>
                </a:solidFill>
                <a:latin typeface="Inter"/>
                <a:ea typeface="Inter"/>
                <a:cs typeface="Inter"/>
              </a:defRPr>
            </a:lvl8pPr>
            <a:lvl9pPr>
              <a:defRPr sz="3000" b="0">
                <a:solidFill>
                  <a:srgbClr val="22172A"/>
                </a:solidFill>
                <a:latin typeface="Inter"/>
                <a:ea typeface="Inter"/>
                <a:cs typeface="Inter"/>
              </a:defRPr>
            </a:lvl9pPr>
          </a:lstStyle>
          <a:p xmlns:a="http://schemas.openxmlformats.org/drawingml/2006/main">
            <a:pPr>
              <a:defRPr sz="3000" b="0">
                <a:solidFill>
                  <a:srgbClr val="22172A"/>
                </a:solidFill>
                <a:latin typeface="Inter"/>
                <a:ea typeface="Inter"/>
                <a:cs typeface="Inter"/>
              </a:defRPr>
            </a:pPr>
            <a:r>
              <a:rPr sz="3000" b="0">
                <a:solidFill>
                  <a:srgbClr val="22172A"/>
                </a:solidFill>
                <a:latin typeface="Inter"/>
                <a:ea typeface="Inter"/>
                <a:cs typeface="Inter"/>
              </a:rPr>
              <a:t>Þið hittist í stofu sautján klukkan fjögur eftir hádegi.</a:t>
            </a:r>
          </a:p>
          <a:p xmlns:a="http://schemas.openxmlformats.org/drawingml/2006/main">
            <a:pPr>
              <a:defRPr sz="3000" b="0">
                <a:solidFill>
                  <a:srgbClr val="22172A"/>
                </a:solidFill>
                <a:latin typeface="Inter"/>
                <a:ea typeface="Inter"/>
                <a:cs typeface="Inter"/>
              </a:defRPr>
            </a:pPr>
            <a:r>
              <a:rPr sz="3000" b="0">
                <a:solidFill>
                  <a:srgbClr val="22172A"/>
                </a:solidFill>
                <a:latin typeface="Inter"/>
                <a:ea typeface="Inter"/>
                <a:cs typeface="Inter"/>
              </a:rPr>
              <a:t>Skrifaðu dönsk skilaboð. Lestu þau upphátt.</a:t>
            </a:r>
          </a:p>
        </p:txBody>
      </p:sp>
      <p:sp>
        <p:nvSpPr>
          <p:cNvPr id="3" name="">
            <a:extLst xmlns:a="http://schemas.openxmlformats.org/drawingml/2006/main">
              <a:ext uri="{FF2B5EF4-FFF2-40B4-BE49-F238E27FC236}">
                <a16:creationId xmlns:a16="http://schemas.microsoft.com/office/drawing/2014/main" id="{FB031502-9E60-4749-BC4C-3307D1AB8F02}"/>
              </a:ext>
            </a:extLst>
          </p:cNvPr>
          <p:cNvSpPr>
            <a:spLocks xmlns:a="http://schemas.openxmlformats.org/drawingml/2006/main" noGrp="1"/>
          </p:cNvSpPr>
          <p:nvPr/>
        </p:nvSpPr>
        <p:spPr>
          <a:xfrm xmlns:a="http://schemas.openxmlformats.org/drawingml/2006/main">
            <a:off x="685800" y="5524500"/>
            <a:ext cx="108204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defPPr>
              <a:defRPr sz="2250" b="1">
                <a:solidFill>
                  <a:srgbClr val="684967"/>
                </a:solidFill>
                <a:latin typeface="Inter"/>
                <a:ea typeface="Inter"/>
                <a:cs typeface="Inter"/>
              </a:defRPr>
            </a:defPPr>
            <a:lvl1pPr>
              <a:defRPr sz="2250" b="1">
                <a:solidFill>
                  <a:srgbClr val="684967"/>
                </a:solidFill>
                <a:latin typeface="Inter"/>
                <a:ea typeface="Inter"/>
                <a:cs typeface="Inter"/>
              </a:defRPr>
            </a:lvl1pPr>
            <a:lvl2pPr>
              <a:defRPr sz="2250" b="1">
                <a:solidFill>
                  <a:srgbClr val="684967"/>
                </a:solidFill>
                <a:latin typeface="Inter"/>
                <a:ea typeface="Inter"/>
                <a:cs typeface="Inter"/>
              </a:defRPr>
            </a:lvl2pPr>
            <a:lvl3pPr>
              <a:defRPr sz="2250" b="1">
                <a:solidFill>
                  <a:srgbClr val="684967"/>
                </a:solidFill>
                <a:latin typeface="Inter"/>
                <a:ea typeface="Inter"/>
                <a:cs typeface="Inter"/>
              </a:defRPr>
            </a:lvl3pPr>
            <a:lvl4pPr>
              <a:defRPr sz="2250" b="1">
                <a:solidFill>
                  <a:srgbClr val="684967"/>
                </a:solidFill>
                <a:latin typeface="Inter"/>
                <a:ea typeface="Inter"/>
                <a:cs typeface="Inter"/>
              </a:defRPr>
            </a:lvl4pPr>
            <a:lvl5pPr>
              <a:defRPr sz="2250" b="1">
                <a:solidFill>
                  <a:srgbClr val="684967"/>
                </a:solidFill>
                <a:latin typeface="Inter"/>
                <a:ea typeface="Inter"/>
                <a:cs typeface="Inter"/>
              </a:defRPr>
            </a:lvl5pPr>
            <a:lvl6pPr>
              <a:defRPr sz="2250" b="1">
                <a:solidFill>
                  <a:srgbClr val="684967"/>
                </a:solidFill>
                <a:latin typeface="Inter"/>
                <a:ea typeface="Inter"/>
                <a:cs typeface="Inter"/>
              </a:defRPr>
            </a:lvl6pPr>
            <a:lvl7pPr>
              <a:defRPr sz="2250" b="1">
                <a:solidFill>
                  <a:srgbClr val="684967"/>
                </a:solidFill>
                <a:latin typeface="Inter"/>
                <a:ea typeface="Inter"/>
                <a:cs typeface="Inter"/>
              </a:defRPr>
            </a:lvl7pPr>
            <a:lvl8pPr>
              <a:defRPr sz="2250" b="1">
                <a:solidFill>
                  <a:srgbClr val="684967"/>
                </a:solidFill>
                <a:latin typeface="Inter"/>
                <a:ea typeface="Inter"/>
                <a:cs typeface="Inter"/>
              </a:defRPr>
            </a:lvl8pPr>
            <a:lvl9pPr>
              <a:defRPr sz="2250" b="1">
                <a:solidFill>
                  <a:srgbClr val="684967"/>
                </a:solidFill>
                <a:latin typeface="Inter"/>
                <a:ea typeface="Inter"/>
                <a:cs typeface="Inter"/>
              </a:defRPr>
            </a:lvl9pPr>
          </a:lstStyle>
          <a:p xmlns:a="http://schemas.openxmlformats.org/drawingml/2006/main">
            <a:pPr>
              <a:defRPr sz="2250" b="1">
                <a:solidFill>
                  <a:srgbClr val="684967"/>
                </a:solidFill>
                <a:latin typeface="Inter"/>
                <a:ea typeface="Inter"/>
                <a:cs typeface="Inter"/>
              </a:defRPr>
            </a:pPr>
            <a:r>
              <a:rPr sz="2250" b="1">
                <a:solidFill>
                  <a:srgbClr val="684967"/>
                </a:solidFill>
                <a:latin typeface="Inter"/>
                <a:ea typeface="Inter"/>
                <a:cs typeface="Inter"/>
              </a:rPr>
              <a:t>Er tíminn skýr? Er stofan nefnd?</a:t>
            </a:r>
          </a:p>
        </p:txBody>
      </p:sp>
      <p:sp>
        <p:nvSpPr>
          <p:cNvPr id="4" name="">
            <a:extLst xmlns:a="http://schemas.openxmlformats.org/drawingml/2006/main">
              <a:ext uri="{FF2B5EF4-FFF2-40B4-BE49-F238E27FC236}">
                <a16:creationId xmlns:a16="http://schemas.microsoft.com/office/drawing/2014/main" id="{4C0D05A8-1D0F-4940-B810-127EDE147CC8}"/>
              </a:ext>
            </a:extLst>
          </p:cNvPr>
          <p:cNvSpPr>
            <a:spLocks xmlns:a="http://schemas.openxmlformats.org/drawingml/2006/main" noGrp="1"/>
          </p:cNvSpPr>
          <p:nvPr/>
        </p:nvSpPr>
        <p:spPr>
          <a:xfrm xmlns:a="http://schemas.openxmlformats.org/drawingml/2006/main">
            <a:off x="685800" y="6429375"/>
            <a:ext cx="9525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defPPr>
              <a:defRPr sz="1350" b="0">
                <a:solidFill>
                  <a:srgbClr val="655B6B"/>
                </a:solidFill>
                <a:latin typeface="Inter"/>
                <a:ea typeface="Inter"/>
                <a:cs typeface="Inter"/>
              </a:defRPr>
            </a:defPPr>
            <a:lvl1pPr>
              <a:defRPr sz="1350" b="0">
                <a:solidFill>
                  <a:srgbClr val="655B6B"/>
                </a:solidFill>
                <a:latin typeface="Inter"/>
                <a:ea typeface="Inter"/>
                <a:cs typeface="Inter"/>
              </a:defRPr>
            </a:lvl1pPr>
            <a:lvl2pPr>
              <a:defRPr sz="1350" b="0">
                <a:solidFill>
                  <a:srgbClr val="655B6B"/>
                </a:solidFill>
                <a:latin typeface="Inter"/>
                <a:ea typeface="Inter"/>
                <a:cs typeface="Inter"/>
              </a:defRPr>
            </a:lvl2pPr>
            <a:lvl3pPr>
              <a:defRPr sz="1350" b="0">
                <a:solidFill>
                  <a:srgbClr val="655B6B"/>
                </a:solidFill>
                <a:latin typeface="Inter"/>
                <a:ea typeface="Inter"/>
                <a:cs typeface="Inter"/>
              </a:defRPr>
            </a:lvl3pPr>
            <a:lvl4pPr>
              <a:defRPr sz="1350" b="0">
                <a:solidFill>
                  <a:srgbClr val="655B6B"/>
                </a:solidFill>
                <a:latin typeface="Inter"/>
                <a:ea typeface="Inter"/>
                <a:cs typeface="Inter"/>
              </a:defRPr>
            </a:lvl4pPr>
            <a:lvl5pPr>
              <a:defRPr sz="1350" b="0">
                <a:solidFill>
                  <a:srgbClr val="655B6B"/>
                </a:solidFill>
                <a:latin typeface="Inter"/>
                <a:ea typeface="Inter"/>
                <a:cs typeface="Inter"/>
              </a:defRPr>
            </a:lvl5pPr>
            <a:lvl6pPr>
              <a:defRPr sz="1350" b="0">
                <a:solidFill>
                  <a:srgbClr val="655B6B"/>
                </a:solidFill>
                <a:latin typeface="Inter"/>
                <a:ea typeface="Inter"/>
                <a:cs typeface="Inter"/>
              </a:defRPr>
            </a:lvl6pPr>
            <a:lvl7pPr>
              <a:defRPr sz="1350" b="0">
                <a:solidFill>
                  <a:srgbClr val="655B6B"/>
                </a:solidFill>
                <a:latin typeface="Inter"/>
                <a:ea typeface="Inter"/>
                <a:cs typeface="Inter"/>
              </a:defRPr>
            </a:lvl7pPr>
            <a:lvl8pPr>
              <a:defRPr sz="1350" b="0">
                <a:solidFill>
                  <a:srgbClr val="655B6B"/>
                </a:solidFill>
                <a:latin typeface="Inter"/>
                <a:ea typeface="Inter"/>
                <a:cs typeface="Inter"/>
              </a:defRPr>
            </a:lvl8pPr>
            <a:lvl9pPr>
              <a:defRPr sz="1350" b="0">
                <a:solidFill>
                  <a:srgbClr val="655B6B"/>
                </a:solidFill>
                <a:latin typeface="Inter"/>
                <a:ea typeface="Inter"/>
                <a:cs typeface="Inter"/>
              </a:defRPr>
            </a:lvl9pPr>
          </a:lstStyle>
          <a:p xmlns:a="http://schemas.openxmlformats.org/drawingml/2006/main">
            <a:pPr>
              <a:defRPr sz="1350" b="0">
                <a:solidFill>
                  <a:srgbClr val="655B6B"/>
                </a:solidFill>
                <a:latin typeface="Inter"/>
                <a:ea typeface="Inter"/>
                <a:cs typeface="Inter"/>
              </a:defRPr>
            </a:pPr>
            <a:r>
              <a:rPr sz="1350" b="0">
                <a:solidFill>
                  <a:srgbClr val="655B6B"/>
                </a:solidFill>
                <a:latin typeface="Inter"/>
                <a:ea typeface="Inter"/>
                <a:cs typeface="Inter"/>
              </a:rPr>
              <a:t>Brú í dönsku · 3. kafli · 8</a:t>
            </a:r>
          </a:p>
        </p:txBody>
      </p:sp>
    </p:spTree>
    <p:extLst>
      <p:ext uri="{BB962C8B-B14F-4D97-AF65-F5344CB8AC3E}">
        <p14:creationId xmlns:p14="http://schemas.microsoft.com/office/powerpoint/2010/main" val="1785305292"/>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4" name="">
            <a:extLst xmlns:a="http://schemas.openxmlformats.org/drawingml/2006/main">
              <a:ext uri="{FF2B5EF4-FFF2-40B4-BE49-F238E27FC236}">
                <a16:creationId xmlns:a16="http://schemas.microsoft.com/office/drawing/2014/main" id="{8C64195D-8A1E-4636-9DBC-227C2E9E0475}"/>
              </a:ext>
            </a:extLst>
          </p:cNvPr>
          <p:cNvSpPr>
            <a:spLocks xmlns:a="http://schemas.openxmlformats.org/drawingml/2006/main" noGrp="1"/>
          </p:cNvSpPr>
          <p:nvPr/>
        </p:nvSpPr>
        <p:spPr>
          <a:xfrm xmlns:a="http://schemas.openxmlformats.org/drawingml/2006/main">
            <a:off x="685800" y="514350"/>
            <a:ext cx="108204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defPPr>
              <a:defRPr sz="3600" b="1">
                <a:solidFill>
                  <a:srgbClr val="22172A"/>
                </a:solidFill>
                <a:latin typeface="Inter"/>
                <a:ea typeface="Inter"/>
                <a:cs typeface="Inter"/>
              </a:defRPr>
            </a:defPPr>
            <a:lvl1pPr>
              <a:defRPr sz="3600" b="1">
                <a:solidFill>
                  <a:srgbClr val="22172A"/>
                </a:solidFill>
                <a:latin typeface="Inter"/>
                <a:ea typeface="Inter"/>
                <a:cs typeface="Inter"/>
              </a:defRPr>
            </a:lvl1pPr>
            <a:lvl2pPr>
              <a:defRPr sz="3600" b="1">
                <a:solidFill>
                  <a:srgbClr val="22172A"/>
                </a:solidFill>
                <a:latin typeface="Inter"/>
                <a:ea typeface="Inter"/>
                <a:cs typeface="Inter"/>
              </a:defRPr>
            </a:lvl2pPr>
            <a:lvl3pPr>
              <a:defRPr sz="3600" b="1">
                <a:solidFill>
                  <a:srgbClr val="22172A"/>
                </a:solidFill>
                <a:latin typeface="Inter"/>
                <a:ea typeface="Inter"/>
                <a:cs typeface="Inter"/>
              </a:defRPr>
            </a:lvl3pPr>
            <a:lvl4pPr>
              <a:defRPr sz="3600" b="1">
                <a:solidFill>
                  <a:srgbClr val="22172A"/>
                </a:solidFill>
                <a:latin typeface="Inter"/>
                <a:ea typeface="Inter"/>
                <a:cs typeface="Inter"/>
              </a:defRPr>
            </a:lvl4pPr>
            <a:lvl5pPr>
              <a:defRPr sz="3600" b="1">
                <a:solidFill>
                  <a:srgbClr val="22172A"/>
                </a:solidFill>
                <a:latin typeface="Inter"/>
                <a:ea typeface="Inter"/>
                <a:cs typeface="Inter"/>
              </a:defRPr>
            </a:lvl5pPr>
            <a:lvl6pPr>
              <a:defRPr sz="3600" b="1">
                <a:solidFill>
                  <a:srgbClr val="22172A"/>
                </a:solidFill>
                <a:latin typeface="Inter"/>
                <a:ea typeface="Inter"/>
                <a:cs typeface="Inter"/>
              </a:defRPr>
            </a:lvl6pPr>
            <a:lvl7pPr>
              <a:defRPr sz="3600" b="1">
                <a:solidFill>
                  <a:srgbClr val="22172A"/>
                </a:solidFill>
                <a:latin typeface="Inter"/>
                <a:ea typeface="Inter"/>
                <a:cs typeface="Inter"/>
              </a:defRPr>
            </a:lvl7pPr>
            <a:lvl8pPr>
              <a:defRPr sz="3600" b="1">
                <a:solidFill>
                  <a:srgbClr val="22172A"/>
                </a:solidFill>
                <a:latin typeface="Inter"/>
                <a:ea typeface="Inter"/>
                <a:cs typeface="Inter"/>
              </a:defRPr>
            </a:lvl8pPr>
            <a:lvl9pPr>
              <a:defRPr sz="3600" b="1">
                <a:solidFill>
                  <a:srgbClr val="22172A"/>
                </a:solidFill>
                <a:latin typeface="Inter"/>
                <a:ea typeface="Inter"/>
                <a:cs typeface="Inter"/>
              </a:defRPr>
            </a:lvl9pPr>
          </a:lstStyle>
          <a:p xmlns:a="http://schemas.openxmlformats.org/drawingml/2006/main">
            <a:pPr>
              <a:defRPr sz="3600" b="1">
                <a:solidFill>
                  <a:srgbClr val="22172A"/>
                </a:solidFill>
                <a:latin typeface="Inter"/>
                <a:ea typeface="Inter"/>
                <a:cs typeface="Inter"/>
              </a:defRPr>
            </a:pPr>
            <a:r>
              <a:rPr sz="3600" b="1">
                <a:solidFill>
                  <a:srgbClr val="22172A"/>
                </a:solidFill>
                <a:latin typeface="Inter"/>
                <a:ea typeface="Inter"/>
                <a:cs typeface="Inter"/>
              </a:rPr>
              <a:t>Finnið tíma og stofu</a:t>
            </a:r>
          </a:p>
        </p:txBody>
      </p:sp>
      <p:sp>
        <p:nvSpPr>
          <p:cNvPr id="2" name="">
            <a:extLst xmlns:a="http://schemas.openxmlformats.org/drawingml/2006/main">
              <a:ext uri="{FF2B5EF4-FFF2-40B4-BE49-F238E27FC236}">
                <a16:creationId xmlns:a16="http://schemas.microsoft.com/office/drawing/2014/main" id="{6B739488-82CF-4C49-9FF6-0FFC0925FDD3}"/>
              </a:ext>
            </a:extLst>
          </p:cNvPr>
          <p:cNvSpPr>
            <a:spLocks xmlns:a="http://schemas.openxmlformats.org/drawingml/2006/main" noGrp="1"/>
          </p:cNvSpPr>
          <p:nvPr/>
        </p:nvSpPr>
        <p:spPr>
          <a:xfrm xmlns:a="http://schemas.openxmlformats.org/drawingml/2006/main">
            <a:off x="685800" y="2000250"/>
            <a:ext cx="10820400" cy="3143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defPPr>
              <a:defRPr sz="3000" b="0">
                <a:solidFill>
                  <a:srgbClr val="22172A"/>
                </a:solidFill>
                <a:latin typeface="Inter"/>
                <a:ea typeface="Inter"/>
                <a:cs typeface="Inter"/>
              </a:defRPr>
            </a:defPPr>
            <a:lvl1pPr>
              <a:defRPr sz="3000" b="0">
                <a:solidFill>
                  <a:srgbClr val="22172A"/>
                </a:solidFill>
                <a:latin typeface="Inter"/>
                <a:ea typeface="Inter"/>
                <a:cs typeface="Inter"/>
              </a:defRPr>
            </a:lvl1pPr>
            <a:lvl2pPr>
              <a:defRPr sz="3000" b="0">
                <a:solidFill>
                  <a:srgbClr val="22172A"/>
                </a:solidFill>
                <a:latin typeface="Inter"/>
                <a:ea typeface="Inter"/>
                <a:cs typeface="Inter"/>
              </a:defRPr>
            </a:lvl2pPr>
            <a:lvl3pPr>
              <a:defRPr sz="3000" b="0">
                <a:solidFill>
                  <a:srgbClr val="22172A"/>
                </a:solidFill>
                <a:latin typeface="Inter"/>
                <a:ea typeface="Inter"/>
                <a:cs typeface="Inter"/>
              </a:defRPr>
            </a:lvl3pPr>
            <a:lvl4pPr>
              <a:defRPr sz="3000" b="0">
                <a:solidFill>
                  <a:srgbClr val="22172A"/>
                </a:solidFill>
                <a:latin typeface="Inter"/>
                <a:ea typeface="Inter"/>
                <a:cs typeface="Inter"/>
              </a:defRPr>
            </a:lvl4pPr>
            <a:lvl5pPr>
              <a:defRPr sz="3000" b="0">
                <a:solidFill>
                  <a:srgbClr val="22172A"/>
                </a:solidFill>
                <a:latin typeface="Inter"/>
                <a:ea typeface="Inter"/>
                <a:cs typeface="Inter"/>
              </a:defRPr>
            </a:lvl5pPr>
            <a:lvl6pPr>
              <a:defRPr sz="3000" b="0">
                <a:solidFill>
                  <a:srgbClr val="22172A"/>
                </a:solidFill>
                <a:latin typeface="Inter"/>
                <a:ea typeface="Inter"/>
                <a:cs typeface="Inter"/>
              </a:defRPr>
            </a:lvl6pPr>
            <a:lvl7pPr>
              <a:defRPr sz="3000" b="0">
                <a:solidFill>
                  <a:srgbClr val="22172A"/>
                </a:solidFill>
                <a:latin typeface="Inter"/>
                <a:ea typeface="Inter"/>
                <a:cs typeface="Inter"/>
              </a:defRPr>
            </a:lvl7pPr>
            <a:lvl8pPr>
              <a:defRPr sz="3000" b="0">
                <a:solidFill>
                  <a:srgbClr val="22172A"/>
                </a:solidFill>
                <a:latin typeface="Inter"/>
                <a:ea typeface="Inter"/>
                <a:cs typeface="Inter"/>
              </a:defRPr>
            </a:lvl8pPr>
            <a:lvl9pPr>
              <a:defRPr sz="3000" b="0">
                <a:solidFill>
                  <a:srgbClr val="22172A"/>
                </a:solidFill>
                <a:latin typeface="Inter"/>
                <a:ea typeface="Inter"/>
                <a:cs typeface="Inter"/>
              </a:defRPr>
            </a:lvl9pPr>
          </a:lstStyle>
          <a:p xmlns:a="http://schemas.openxmlformats.org/drawingml/2006/main">
            <a:pPr>
              <a:defRPr sz="3000" b="0">
                <a:solidFill>
                  <a:srgbClr val="22172A"/>
                </a:solidFill>
                <a:latin typeface="Inter"/>
                <a:ea typeface="Inter"/>
                <a:cs typeface="Inter"/>
              </a:defRPr>
            </a:pPr>
            <a:r>
              <a:rPr sz="3000" b="0">
                <a:solidFill>
                  <a:srgbClr val="22172A"/>
                </a:solidFill>
                <a:latin typeface="Inter"/>
                <a:ea typeface="Inter"/>
                <a:cs typeface="Inter"/>
              </a:rPr>
              <a:t>Tvö einkaspjöld. Ólíkar upplýsingar.</a:t>
            </a:r>
          </a:p>
          <a:p xmlns:a="http://schemas.openxmlformats.org/drawingml/2006/main">
            <a:pPr>
              <a:defRPr sz="3000" b="0">
                <a:solidFill>
                  <a:srgbClr val="22172A"/>
                </a:solidFill>
                <a:latin typeface="Inter"/>
                <a:ea typeface="Inter"/>
                <a:cs typeface="Inter"/>
              </a:defRPr>
            </a:pPr>
            <a:r>
              <a:rPr sz="3000" b="0">
                <a:solidFill>
                  <a:srgbClr val="22172A"/>
                </a:solidFill>
                <a:latin typeface="Inter"/>
                <a:ea typeface="Inter"/>
                <a:cs typeface="Inter"/>
              </a:rPr>
              <a:t>Spyrjið. Hlustið. Staðfestið.</a:t>
            </a:r>
          </a:p>
          <a:p xmlns:a="http://schemas.openxmlformats.org/drawingml/2006/main">
            <a:pPr>
              <a:defRPr sz="3000" b="0">
                <a:solidFill>
                  <a:srgbClr val="22172A"/>
                </a:solidFill>
                <a:latin typeface="Inter"/>
                <a:ea typeface="Inter"/>
                <a:cs typeface="Inter"/>
              </a:defRPr>
            </a:pPr>
            <a:r>
              <a:rPr sz="3000" b="0">
                <a:solidFill>
                  <a:srgbClr val="22172A"/>
                </a:solidFill>
                <a:latin typeface="Inter"/>
                <a:ea typeface="Inter"/>
                <a:cs typeface="Inter"/>
              </a:rPr>
              <a:t>Er det rigtigt?</a:t>
            </a:r>
          </a:p>
        </p:txBody>
      </p:sp>
      <p:sp>
        <p:nvSpPr>
          <p:cNvPr id="3" name="">
            <a:extLst xmlns:a="http://schemas.openxmlformats.org/drawingml/2006/main">
              <a:ext uri="{FF2B5EF4-FFF2-40B4-BE49-F238E27FC236}">
                <a16:creationId xmlns:a16="http://schemas.microsoft.com/office/drawing/2014/main" id="{459637FA-3F10-4169-A2D2-6F3FC6A6DEC1}"/>
              </a:ext>
            </a:extLst>
          </p:cNvPr>
          <p:cNvSpPr>
            <a:spLocks xmlns:a="http://schemas.openxmlformats.org/drawingml/2006/main" noGrp="1"/>
          </p:cNvSpPr>
          <p:nvPr/>
        </p:nvSpPr>
        <p:spPr>
          <a:xfrm xmlns:a="http://schemas.openxmlformats.org/drawingml/2006/main">
            <a:off x="685800" y="6429375"/>
            <a:ext cx="9525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defPPr>
              <a:defRPr sz="1350" b="0">
                <a:solidFill>
                  <a:srgbClr val="655B6B"/>
                </a:solidFill>
                <a:latin typeface="Inter"/>
                <a:ea typeface="Inter"/>
                <a:cs typeface="Inter"/>
              </a:defRPr>
            </a:defPPr>
            <a:lvl1pPr>
              <a:defRPr sz="1350" b="0">
                <a:solidFill>
                  <a:srgbClr val="655B6B"/>
                </a:solidFill>
                <a:latin typeface="Inter"/>
                <a:ea typeface="Inter"/>
                <a:cs typeface="Inter"/>
              </a:defRPr>
            </a:lvl1pPr>
            <a:lvl2pPr>
              <a:defRPr sz="1350" b="0">
                <a:solidFill>
                  <a:srgbClr val="655B6B"/>
                </a:solidFill>
                <a:latin typeface="Inter"/>
                <a:ea typeface="Inter"/>
                <a:cs typeface="Inter"/>
              </a:defRPr>
            </a:lvl2pPr>
            <a:lvl3pPr>
              <a:defRPr sz="1350" b="0">
                <a:solidFill>
                  <a:srgbClr val="655B6B"/>
                </a:solidFill>
                <a:latin typeface="Inter"/>
                <a:ea typeface="Inter"/>
                <a:cs typeface="Inter"/>
              </a:defRPr>
            </a:lvl3pPr>
            <a:lvl4pPr>
              <a:defRPr sz="1350" b="0">
                <a:solidFill>
                  <a:srgbClr val="655B6B"/>
                </a:solidFill>
                <a:latin typeface="Inter"/>
                <a:ea typeface="Inter"/>
                <a:cs typeface="Inter"/>
              </a:defRPr>
            </a:lvl4pPr>
            <a:lvl5pPr>
              <a:defRPr sz="1350" b="0">
                <a:solidFill>
                  <a:srgbClr val="655B6B"/>
                </a:solidFill>
                <a:latin typeface="Inter"/>
                <a:ea typeface="Inter"/>
                <a:cs typeface="Inter"/>
              </a:defRPr>
            </a:lvl5pPr>
            <a:lvl6pPr>
              <a:defRPr sz="1350" b="0">
                <a:solidFill>
                  <a:srgbClr val="655B6B"/>
                </a:solidFill>
                <a:latin typeface="Inter"/>
                <a:ea typeface="Inter"/>
                <a:cs typeface="Inter"/>
              </a:defRPr>
            </a:lvl6pPr>
            <a:lvl7pPr>
              <a:defRPr sz="1350" b="0">
                <a:solidFill>
                  <a:srgbClr val="655B6B"/>
                </a:solidFill>
                <a:latin typeface="Inter"/>
                <a:ea typeface="Inter"/>
                <a:cs typeface="Inter"/>
              </a:defRPr>
            </a:lvl7pPr>
            <a:lvl8pPr>
              <a:defRPr sz="1350" b="0">
                <a:solidFill>
                  <a:srgbClr val="655B6B"/>
                </a:solidFill>
                <a:latin typeface="Inter"/>
                <a:ea typeface="Inter"/>
                <a:cs typeface="Inter"/>
              </a:defRPr>
            </a:lvl8pPr>
            <a:lvl9pPr>
              <a:defRPr sz="1350" b="0">
                <a:solidFill>
                  <a:srgbClr val="655B6B"/>
                </a:solidFill>
                <a:latin typeface="Inter"/>
                <a:ea typeface="Inter"/>
                <a:cs typeface="Inter"/>
              </a:defRPr>
            </a:lvl9pPr>
          </a:lstStyle>
          <a:p xmlns:a="http://schemas.openxmlformats.org/drawingml/2006/main">
            <a:pPr>
              <a:defRPr sz="1350" b="0">
                <a:solidFill>
                  <a:srgbClr val="655B6B"/>
                </a:solidFill>
                <a:latin typeface="Inter"/>
                <a:ea typeface="Inter"/>
                <a:cs typeface="Inter"/>
              </a:defRPr>
            </a:pPr>
            <a:r>
              <a:rPr sz="1350" b="0">
                <a:solidFill>
                  <a:srgbClr val="655B6B"/>
                </a:solidFill>
                <a:latin typeface="Inter"/>
                <a:ea typeface="Inter"/>
                <a:cs typeface="Inter"/>
              </a:rPr>
              <a:t>Brú í dönsku · 3. kafli · 9</a:t>
            </a:r>
          </a:p>
        </p:txBody>
      </p:sp>
    </p:spTree>
    <p:extLst>
      <p:ext uri="{BB962C8B-B14F-4D97-AF65-F5344CB8AC3E}">
        <p14:creationId xmlns:p14="http://schemas.microsoft.com/office/powerpoint/2010/main" val="1693587024"/>
      </p:ext>
    </p:extLst>
  </p:cSld>
</p:sld>
</file>

<file path=ppt/slides/slide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2CDE71D0-FCF8-4648-8BF6-449B2B549BB7}"/>
              </a:ext>
            </a:extLst>
          </p:cNvPr>
          <p:cNvSpPr>
            <a:spLocks xmlns:a="http://schemas.openxmlformats.org/drawingml/2006/main" noGrp="1"/>
          </p:cNvSpPr>
          <p:nvPr/>
        </p:nvSpPr>
        <p:spPr>
          <a:xfrm xmlns:a="http://schemas.openxmlformats.org/drawingml/2006/main">
            <a:off x="685800" y="514350"/>
            <a:ext cx="108204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defPPr>
              <a:defRPr sz="3600" b="1">
                <a:solidFill>
                  <a:srgbClr val="22172A"/>
                </a:solidFill>
                <a:latin typeface="Inter"/>
                <a:ea typeface="Inter"/>
                <a:cs typeface="Inter"/>
              </a:defRPr>
            </a:defPPr>
            <a:lvl1pPr>
              <a:defRPr sz="3600" b="1">
                <a:solidFill>
                  <a:srgbClr val="22172A"/>
                </a:solidFill>
                <a:latin typeface="Inter"/>
                <a:ea typeface="Inter"/>
                <a:cs typeface="Inter"/>
              </a:defRPr>
            </a:lvl1pPr>
            <a:lvl2pPr>
              <a:defRPr sz="3600" b="1">
                <a:solidFill>
                  <a:srgbClr val="22172A"/>
                </a:solidFill>
                <a:latin typeface="Inter"/>
                <a:ea typeface="Inter"/>
                <a:cs typeface="Inter"/>
              </a:defRPr>
            </a:lvl2pPr>
            <a:lvl3pPr>
              <a:defRPr sz="3600" b="1">
                <a:solidFill>
                  <a:srgbClr val="22172A"/>
                </a:solidFill>
                <a:latin typeface="Inter"/>
                <a:ea typeface="Inter"/>
                <a:cs typeface="Inter"/>
              </a:defRPr>
            </a:lvl3pPr>
            <a:lvl4pPr>
              <a:defRPr sz="3600" b="1">
                <a:solidFill>
                  <a:srgbClr val="22172A"/>
                </a:solidFill>
                <a:latin typeface="Inter"/>
                <a:ea typeface="Inter"/>
                <a:cs typeface="Inter"/>
              </a:defRPr>
            </a:lvl4pPr>
            <a:lvl5pPr>
              <a:defRPr sz="3600" b="1">
                <a:solidFill>
                  <a:srgbClr val="22172A"/>
                </a:solidFill>
                <a:latin typeface="Inter"/>
                <a:ea typeface="Inter"/>
                <a:cs typeface="Inter"/>
              </a:defRPr>
            </a:lvl5pPr>
            <a:lvl6pPr>
              <a:defRPr sz="3600" b="1">
                <a:solidFill>
                  <a:srgbClr val="22172A"/>
                </a:solidFill>
                <a:latin typeface="Inter"/>
                <a:ea typeface="Inter"/>
                <a:cs typeface="Inter"/>
              </a:defRPr>
            </a:lvl6pPr>
            <a:lvl7pPr>
              <a:defRPr sz="3600" b="1">
                <a:solidFill>
                  <a:srgbClr val="22172A"/>
                </a:solidFill>
                <a:latin typeface="Inter"/>
                <a:ea typeface="Inter"/>
                <a:cs typeface="Inter"/>
              </a:defRPr>
            </a:lvl7pPr>
            <a:lvl8pPr>
              <a:defRPr sz="3600" b="1">
                <a:solidFill>
                  <a:srgbClr val="22172A"/>
                </a:solidFill>
                <a:latin typeface="Inter"/>
                <a:ea typeface="Inter"/>
                <a:cs typeface="Inter"/>
              </a:defRPr>
            </a:lvl8pPr>
            <a:lvl9pPr>
              <a:defRPr sz="3600" b="1">
                <a:solidFill>
                  <a:srgbClr val="22172A"/>
                </a:solidFill>
                <a:latin typeface="Inter"/>
                <a:ea typeface="Inter"/>
                <a:cs typeface="Inter"/>
              </a:defRPr>
            </a:lvl9pPr>
          </a:lstStyle>
          <a:p xmlns:a="http://schemas.openxmlformats.org/drawingml/2006/main">
            <a:pPr>
              <a:defRPr sz="3600" b="1">
                <a:solidFill>
                  <a:srgbClr val="22172A"/>
                </a:solidFill>
                <a:latin typeface="Inter"/>
                <a:ea typeface="Inter"/>
                <a:cs typeface="Inter"/>
              </a:defRPr>
            </a:pPr>
            <a:r>
              <a:rPr sz="3600" b="1">
                <a:solidFill>
                  <a:srgbClr val="22172A"/>
                </a:solidFill>
                <a:latin typeface="Inter"/>
                <a:ea typeface="Inter"/>
                <a:cs typeface="Inter"/>
              </a:rPr>
              <a:t>Ný skilaboð án hjálpartöflu</a:t>
            </a:r>
          </a:p>
        </p:txBody>
      </p:sp>
      <p:sp>
        <p:nvSpPr>
          <p:cNvPr id="2" name="">
            <a:extLst xmlns:a="http://schemas.openxmlformats.org/drawingml/2006/main">
              <a:ext uri="{FF2B5EF4-FFF2-40B4-BE49-F238E27FC236}">
                <a16:creationId xmlns:a16="http://schemas.microsoft.com/office/drawing/2014/main" id="{55735F10-CE9A-4F22-AE65-26E9176C34AA}"/>
              </a:ext>
            </a:extLst>
          </p:cNvPr>
          <p:cNvSpPr>
            <a:spLocks xmlns:a="http://schemas.openxmlformats.org/drawingml/2006/main" noGrp="1"/>
          </p:cNvSpPr>
          <p:nvPr/>
        </p:nvSpPr>
        <p:spPr>
          <a:xfrm xmlns:a="http://schemas.openxmlformats.org/drawingml/2006/main">
            <a:off x="685800" y="2000250"/>
            <a:ext cx="10820400" cy="3143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defPPr>
              <a:defRPr sz="3000" b="0">
                <a:solidFill>
                  <a:srgbClr val="22172A"/>
                </a:solidFill>
                <a:latin typeface="Inter"/>
                <a:ea typeface="Inter"/>
                <a:cs typeface="Inter"/>
              </a:defRPr>
            </a:defPPr>
            <a:lvl1pPr>
              <a:defRPr sz="3000" b="0">
                <a:solidFill>
                  <a:srgbClr val="22172A"/>
                </a:solidFill>
                <a:latin typeface="Inter"/>
                <a:ea typeface="Inter"/>
                <a:cs typeface="Inter"/>
              </a:defRPr>
            </a:lvl1pPr>
            <a:lvl2pPr>
              <a:defRPr sz="3000" b="0">
                <a:solidFill>
                  <a:srgbClr val="22172A"/>
                </a:solidFill>
                <a:latin typeface="Inter"/>
                <a:ea typeface="Inter"/>
                <a:cs typeface="Inter"/>
              </a:defRPr>
            </a:lvl2pPr>
            <a:lvl3pPr>
              <a:defRPr sz="3000" b="0">
                <a:solidFill>
                  <a:srgbClr val="22172A"/>
                </a:solidFill>
                <a:latin typeface="Inter"/>
                <a:ea typeface="Inter"/>
                <a:cs typeface="Inter"/>
              </a:defRPr>
            </a:lvl3pPr>
            <a:lvl4pPr>
              <a:defRPr sz="3000" b="0">
                <a:solidFill>
                  <a:srgbClr val="22172A"/>
                </a:solidFill>
                <a:latin typeface="Inter"/>
                <a:ea typeface="Inter"/>
                <a:cs typeface="Inter"/>
              </a:defRPr>
            </a:lvl4pPr>
            <a:lvl5pPr>
              <a:defRPr sz="3000" b="0">
                <a:solidFill>
                  <a:srgbClr val="22172A"/>
                </a:solidFill>
                <a:latin typeface="Inter"/>
                <a:ea typeface="Inter"/>
                <a:cs typeface="Inter"/>
              </a:defRPr>
            </a:lvl5pPr>
            <a:lvl6pPr>
              <a:defRPr sz="3000" b="0">
                <a:solidFill>
                  <a:srgbClr val="22172A"/>
                </a:solidFill>
                <a:latin typeface="Inter"/>
                <a:ea typeface="Inter"/>
                <a:cs typeface="Inter"/>
              </a:defRPr>
            </a:lvl6pPr>
            <a:lvl7pPr>
              <a:defRPr sz="3000" b="0">
                <a:solidFill>
                  <a:srgbClr val="22172A"/>
                </a:solidFill>
                <a:latin typeface="Inter"/>
                <a:ea typeface="Inter"/>
                <a:cs typeface="Inter"/>
              </a:defRPr>
            </a:lvl7pPr>
            <a:lvl8pPr>
              <a:defRPr sz="3000" b="0">
                <a:solidFill>
                  <a:srgbClr val="22172A"/>
                </a:solidFill>
                <a:latin typeface="Inter"/>
                <a:ea typeface="Inter"/>
                <a:cs typeface="Inter"/>
              </a:defRPr>
            </a:lvl8pPr>
            <a:lvl9pPr>
              <a:defRPr sz="3000" b="0">
                <a:solidFill>
                  <a:srgbClr val="22172A"/>
                </a:solidFill>
                <a:latin typeface="Inter"/>
                <a:ea typeface="Inter"/>
                <a:cs typeface="Inter"/>
              </a:defRPr>
            </a:lvl9pPr>
          </a:lstStyle>
          <a:p xmlns:a="http://schemas.openxmlformats.org/drawingml/2006/main">
            <a:pPr>
              <a:defRPr sz="3000" b="0">
                <a:solidFill>
                  <a:srgbClr val="22172A"/>
                </a:solidFill>
                <a:latin typeface="Inter"/>
                <a:ea typeface="Inter"/>
                <a:cs typeface="Inter"/>
              </a:defRPr>
            </a:pPr>
            <a:r>
              <a:rPr sz="3000" b="0">
                <a:solidFill>
                  <a:srgbClr val="22172A"/>
                </a:solidFill>
                <a:latin typeface="Inter"/>
                <a:ea typeface="Inter"/>
                <a:cs typeface="Inter"/>
              </a:rPr>
              <a:t>BR-C03-A03</a:t>
            </a:r>
          </a:p>
          <a:p xmlns:a="http://schemas.openxmlformats.org/drawingml/2006/main">
            <a:pPr>
              <a:defRPr sz="3000" b="0">
                <a:solidFill>
                  <a:srgbClr val="22172A"/>
                </a:solidFill>
                <a:latin typeface="Inter"/>
                <a:ea typeface="Inter"/>
                <a:cs typeface="Inter"/>
              </a:defRPr>
            </a:pPr>
            <a:r>
              <a:rPr sz="3000" b="0">
                <a:solidFill>
                  <a:srgbClr val="22172A"/>
                </a:solidFill>
                <a:latin typeface="Inter"/>
                <a:ea typeface="Inter"/>
                <a:cs typeface="Inter"/>
              </a:rPr>
              <a:t>Hvaða tími og stofa gilda að lokum?</a:t>
            </a:r>
          </a:p>
          <a:p xmlns:a="http://schemas.openxmlformats.org/drawingml/2006/main">
            <a:pPr>
              <a:defRPr sz="3000" b="0">
                <a:solidFill>
                  <a:srgbClr val="22172A"/>
                </a:solidFill>
                <a:latin typeface="Inter"/>
                <a:ea typeface="Inter"/>
                <a:cs typeface="Inter"/>
              </a:defRPr>
            </a:pPr>
            <a:r>
              <a:rPr sz="3000" b="0">
                <a:solidFill>
                  <a:srgbClr val="22172A"/>
                </a:solidFill>
                <a:latin typeface="Inter"/>
                <a:ea typeface="Inter"/>
                <a:cs typeface="Inter"/>
              </a:rPr>
              <a:t>Segðu og skrifaðu skilaboð fyrir þátttakanda.</a:t>
            </a:r>
          </a:p>
        </p:txBody>
      </p:sp>
      <p:sp>
        <p:nvSpPr>
          <p:cNvPr id="3" name="">
            <a:extLst xmlns:a="http://schemas.openxmlformats.org/drawingml/2006/main">
              <a:ext uri="{FF2B5EF4-FFF2-40B4-BE49-F238E27FC236}">
                <a16:creationId xmlns:a16="http://schemas.microsoft.com/office/drawing/2014/main" id="{3BC30220-2291-4D47-A71F-9CCA392D6424}"/>
              </a:ext>
            </a:extLst>
          </p:cNvPr>
          <p:cNvSpPr>
            <a:spLocks xmlns:a="http://schemas.openxmlformats.org/drawingml/2006/main" noGrp="1"/>
          </p:cNvSpPr>
          <p:nvPr/>
        </p:nvSpPr>
        <p:spPr>
          <a:xfrm xmlns:a="http://schemas.openxmlformats.org/drawingml/2006/main">
            <a:off x="685800" y="5524500"/>
            <a:ext cx="108204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defPPr>
              <a:defRPr sz="2250" b="1">
                <a:solidFill>
                  <a:srgbClr val="684967"/>
                </a:solidFill>
                <a:latin typeface="Inter"/>
                <a:ea typeface="Inter"/>
                <a:cs typeface="Inter"/>
              </a:defRPr>
            </a:defPPr>
            <a:lvl1pPr>
              <a:defRPr sz="2250" b="1">
                <a:solidFill>
                  <a:srgbClr val="684967"/>
                </a:solidFill>
                <a:latin typeface="Inter"/>
                <a:ea typeface="Inter"/>
                <a:cs typeface="Inter"/>
              </a:defRPr>
            </a:lvl1pPr>
            <a:lvl2pPr>
              <a:defRPr sz="2250" b="1">
                <a:solidFill>
                  <a:srgbClr val="684967"/>
                </a:solidFill>
                <a:latin typeface="Inter"/>
                <a:ea typeface="Inter"/>
                <a:cs typeface="Inter"/>
              </a:defRPr>
            </a:lvl2pPr>
            <a:lvl3pPr>
              <a:defRPr sz="2250" b="1">
                <a:solidFill>
                  <a:srgbClr val="684967"/>
                </a:solidFill>
                <a:latin typeface="Inter"/>
                <a:ea typeface="Inter"/>
                <a:cs typeface="Inter"/>
              </a:defRPr>
            </a:lvl3pPr>
            <a:lvl4pPr>
              <a:defRPr sz="2250" b="1">
                <a:solidFill>
                  <a:srgbClr val="684967"/>
                </a:solidFill>
                <a:latin typeface="Inter"/>
                <a:ea typeface="Inter"/>
                <a:cs typeface="Inter"/>
              </a:defRPr>
            </a:lvl4pPr>
            <a:lvl5pPr>
              <a:defRPr sz="2250" b="1">
                <a:solidFill>
                  <a:srgbClr val="684967"/>
                </a:solidFill>
                <a:latin typeface="Inter"/>
                <a:ea typeface="Inter"/>
                <a:cs typeface="Inter"/>
              </a:defRPr>
            </a:lvl5pPr>
            <a:lvl6pPr>
              <a:defRPr sz="2250" b="1">
                <a:solidFill>
                  <a:srgbClr val="684967"/>
                </a:solidFill>
                <a:latin typeface="Inter"/>
                <a:ea typeface="Inter"/>
                <a:cs typeface="Inter"/>
              </a:defRPr>
            </a:lvl6pPr>
            <a:lvl7pPr>
              <a:defRPr sz="2250" b="1">
                <a:solidFill>
                  <a:srgbClr val="684967"/>
                </a:solidFill>
                <a:latin typeface="Inter"/>
                <a:ea typeface="Inter"/>
                <a:cs typeface="Inter"/>
              </a:defRPr>
            </a:lvl7pPr>
            <a:lvl8pPr>
              <a:defRPr sz="2250" b="1">
                <a:solidFill>
                  <a:srgbClr val="684967"/>
                </a:solidFill>
                <a:latin typeface="Inter"/>
                <a:ea typeface="Inter"/>
                <a:cs typeface="Inter"/>
              </a:defRPr>
            </a:lvl8pPr>
            <a:lvl9pPr>
              <a:defRPr sz="2250" b="1">
                <a:solidFill>
                  <a:srgbClr val="684967"/>
                </a:solidFill>
                <a:latin typeface="Inter"/>
                <a:ea typeface="Inter"/>
                <a:cs typeface="Inter"/>
              </a:defRPr>
            </a:lvl9pPr>
          </a:lstStyle>
          <a:p xmlns:a="http://schemas.openxmlformats.org/drawingml/2006/main">
            <a:pPr>
              <a:defRPr sz="2250" b="1">
                <a:solidFill>
                  <a:srgbClr val="684967"/>
                </a:solidFill>
                <a:latin typeface="Inter"/>
                <a:ea typeface="Inter"/>
                <a:cs typeface="Inter"/>
              </a:defRPr>
            </a:pPr>
            <a:r>
              <a:rPr sz="2250" b="1">
                <a:solidFill>
                  <a:srgbClr val="684967"/>
                </a:solidFill>
                <a:latin typeface="Inter"/>
                <a:ea typeface="Inter"/>
                <a:cs typeface="Inter"/>
              </a:rPr>
              <a:t>Var auðveldara að heyra töluna eða segja hana?</a:t>
            </a:r>
          </a:p>
        </p:txBody>
      </p:sp>
      <p:sp>
        <p:nvSpPr>
          <p:cNvPr id="4" name="">
            <a:extLst xmlns:a="http://schemas.openxmlformats.org/drawingml/2006/main">
              <a:ext uri="{FF2B5EF4-FFF2-40B4-BE49-F238E27FC236}">
                <a16:creationId xmlns:a16="http://schemas.microsoft.com/office/drawing/2014/main" id="{4CB1A6BE-BF14-450A-A64B-B0EE0AC7421E}"/>
              </a:ext>
            </a:extLst>
          </p:cNvPr>
          <p:cNvSpPr>
            <a:spLocks xmlns:a="http://schemas.openxmlformats.org/drawingml/2006/main" noGrp="1"/>
          </p:cNvSpPr>
          <p:nvPr/>
        </p:nvSpPr>
        <p:spPr>
          <a:xfrm xmlns:a="http://schemas.openxmlformats.org/drawingml/2006/main">
            <a:off x="685800" y="6429375"/>
            <a:ext cx="9525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defPPr>
              <a:defRPr sz="1350" b="0">
                <a:solidFill>
                  <a:srgbClr val="655B6B"/>
                </a:solidFill>
                <a:latin typeface="Inter"/>
                <a:ea typeface="Inter"/>
                <a:cs typeface="Inter"/>
              </a:defRPr>
            </a:defPPr>
            <a:lvl1pPr>
              <a:defRPr sz="1350" b="0">
                <a:solidFill>
                  <a:srgbClr val="655B6B"/>
                </a:solidFill>
                <a:latin typeface="Inter"/>
                <a:ea typeface="Inter"/>
                <a:cs typeface="Inter"/>
              </a:defRPr>
            </a:lvl1pPr>
            <a:lvl2pPr>
              <a:defRPr sz="1350" b="0">
                <a:solidFill>
                  <a:srgbClr val="655B6B"/>
                </a:solidFill>
                <a:latin typeface="Inter"/>
                <a:ea typeface="Inter"/>
                <a:cs typeface="Inter"/>
              </a:defRPr>
            </a:lvl2pPr>
            <a:lvl3pPr>
              <a:defRPr sz="1350" b="0">
                <a:solidFill>
                  <a:srgbClr val="655B6B"/>
                </a:solidFill>
                <a:latin typeface="Inter"/>
                <a:ea typeface="Inter"/>
                <a:cs typeface="Inter"/>
              </a:defRPr>
            </a:lvl3pPr>
            <a:lvl4pPr>
              <a:defRPr sz="1350" b="0">
                <a:solidFill>
                  <a:srgbClr val="655B6B"/>
                </a:solidFill>
                <a:latin typeface="Inter"/>
                <a:ea typeface="Inter"/>
                <a:cs typeface="Inter"/>
              </a:defRPr>
            </a:lvl4pPr>
            <a:lvl5pPr>
              <a:defRPr sz="1350" b="0">
                <a:solidFill>
                  <a:srgbClr val="655B6B"/>
                </a:solidFill>
                <a:latin typeface="Inter"/>
                <a:ea typeface="Inter"/>
                <a:cs typeface="Inter"/>
              </a:defRPr>
            </a:lvl5pPr>
            <a:lvl6pPr>
              <a:defRPr sz="1350" b="0">
                <a:solidFill>
                  <a:srgbClr val="655B6B"/>
                </a:solidFill>
                <a:latin typeface="Inter"/>
                <a:ea typeface="Inter"/>
                <a:cs typeface="Inter"/>
              </a:defRPr>
            </a:lvl6pPr>
            <a:lvl7pPr>
              <a:defRPr sz="1350" b="0">
                <a:solidFill>
                  <a:srgbClr val="655B6B"/>
                </a:solidFill>
                <a:latin typeface="Inter"/>
                <a:ea typeface="Inter"/>
                <a:cs typeface="Inter"/>
              </a:defRPr>
            </a:lvl7pPr>
            <a:lvl8pPr>
              <a:defRPr sz="1350" b="0">
                <a:solidFill>
                  <a:srgbClr val="655B6B"/>
                </a:solidFill>
                <a:latin typeface="Inter"/>
                <a:ea typeface="Inter"/>
                <a:cs typeface="Inter"/>
              </a:defRPr>
            </a:lvl8pPr>
            <a:lvl9pPr>
              <a:defRPr sz="1350" b="0">
                <a:solidFill>
                  <a:srgbClr val="655B6B"/>
                </a:solidFill>
                <a:latin typeface="Inter"/>
                <a:ea typeface="Inter"/>
                <a:cs typeface="Inter"/>
              </a:defRPr>
            </a:lvl9pPr>
          </a:lstStyle>
          <a:p xmlns:a="http://schemas.openxmlformats.org/drawingml/2006/main">
            <a:pPr>
              <a:defRPr sz="1350" b="0">
                <a:solidFill>
                  <a:srgbClr val="655B6B"/>
                </a:solidFill>
                <a:latin typeface="Inter"/>
                <a:ea typeface="Inter"/>
                <a:cs typeface="Inter"/>
              </a:defRPr>
            </a:pPr>
            <a:r>
              <a:rPr sz="1350" b="0">
                <a:solidFill>
                  <a:srgbClr val="655B6B"/>
                </a:solidFill>
                <a:latin typeface="Inter"/>
                <a:ea typeface="Inter"/>
                <a:cs typeface="Inter"/>
              </a:rPr>
              <a:t>Brú í dönsku · 3. kafli · 10</a:t>
            </a:r>
          </a:p>
        </p:txBody>
      </p:sp>
    </p:spTree>
    <p:extLst>
      <p:ext uri="{BB962C8B-B14F-4D97-AF65-F5344CB8AC3E}">
        <p14:creationId xmlns:p14="http://schemas.microsoft.com/office/powerpoint/2010/main" val="2104154086"/>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2026-10-22T22:44:47.4130000Z</dcterms:created>
  <dcterms:modified xsi:type="dcterms:W3CDTF">2026-10-22T22:44:47.4130000Z</dcterms:modified>
</coreProperties>
</file>