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23888e0119d40d0" /><Relationship Type="http://schemas.openxmlformats.org/officeDocument/2006/relationships/extended-properties" Target="/docProps/app.xml" Id="R33e670d844bf4185" /><Relationship Type="http://schemas.openxmlformats.org/officeDocument/2006/relationships/officeDocument" Target="/ppt/presentation.xml" Id="Rf06423bad7d5437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b4ab2b266304756"/>
  </p:sldMasterIdLst>
  <p:notesMasterIdLst>
    <p:notesMasterId xmlns:r="http://schemas.openxmlformats.org/officeDocument/2006/relationships" r:id="R6b916669b3374127"/>
  </p:notesMasterIdLst>
  <p:sldIdLst>
    <p:sldId xmlns:r="http://schemas.openxmlformats.org/officeDocument/2006/relationships" id="256" r:id="Rad202bac6915469d"/>
    <p:sldId xmlns:r="http://schemas.openxmlformats.org/officeDocument/2006/relationships" id="257" r:id="R7ca2ae5fe9ff4fc9"/>
    <p:sldId xmlns:r="http://schemas.openxmlformats.org/officeDocument/2006/relationships" id="258" r:id="R4bb70e81694f438d"/>
    <p:sldId xmlns:r="http://schemas.openxmlformats.org/officeDocument/2006/relationships" id="259" r:id="Ree7f7a16ca9c44c4"/>
    <p:sldId xmlns:r="http://schemas.openxmlformats.org/officeDocument/2006/relationships" id="260" r:id="R6151f0d1707d4851"/>
    <p:sldId xmlns:r="http://schemas.openxmlformats.org/officeDocument/2006/relationships" id="261" r:id="R79c2629663a14680"/>
    <p:sldId xmlns:r="http://schemas.openxmlformats.org/officeDocument/2006/relationships" id="262" r:id="Rfa1c7d343f014b15"/>
    <p:sldId xmlns:r="http://schemas.openxmlformats.org/officeDocument/2006/relationships" id="263" r:id="R21718756a9f94e74"/>
    <p:sldId xmlns:r="http://schemas.openxmlformats.org/officeDocument/2006/relationships" id="264" r:id="Rc28c522bc7ff4b4e"/>
    <p:sldId xmlns:r="http://schemas.openxmlformats.org/officeDocument/2006/relationships" id="265" r:id="R41bfc54fe220468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6f1b91f134c4bde" /><Relationship Type="http://schemas.openxmlformats.org/officeDocument/2006/relationships/slideMaster" Target="/ppt/slideMasters/slideMaster1.xml" Id="R2b4ab2b266304756" /><Relationship Type="http://schemas.openxmlformats.org/officeDocument/2006/relationships/notesMaster" Target="/ppt/notesMasters/notesMaster1.xml" Id="R6b916669b3374127" /><Relationship Type="http://schemas.openxmlformats.org/officeDocument/2006/relationships/presProps" Target="/ppt/presProps.xml" Id="Ra6cd993fab064074" /><Relationship Type="http://schemas.openxmlformats.org/officeDocument/2006/relationships/tableStyles" Target="/ppt/tableStyles.xml" Id="R1487650d46d04f07" /><Relationship Type="http://schemas.openxmlformats.org/officeDocument/2006/relationships/slide" Target="/ppt/slides/slide1.xml" Id="Rad202bac6915469d" /><Relationship Type="http://schemas.openxmlformats.org/officeDocument/2006/relationships/slide" Target="/ppt/slides/slide2.xml" Id="R7ca2ae5fe9ff4fc9" /><Relationship Type="http://schemas.openxmlformats.org/officeDocument/2006/relationships/slide" Target="/ppt/slides/slide3.xml" Id="R4bb70e81694f438d" /><Relationship Type="http://schemas.openxmlformats.org/officeDocument/2006/relationships/slide" Target="/ppt/slides/slide4.xml" Id="Ree7f7a16ca9c44c4" /><Relationship Type="http://schemas.openxmlformats.org/officeDocument/2006/relationships/slide" Target="/ppt/slides/slide5.xml" Id="R6151f0d1707d4851" /><Relationship Type="http://schemas.openxmlformats.org/officeDocument/2006/relationships/slide" Target="/ppt/slides/slide6.xml" Id="R79c2629663a14680" /><Relationship Type="http://schemas.openxmlformats.org/officeDocument/2006/relationships/slide" Target="/ppt/slides/slide7.xml" Id="Rfa1c7d343f014b15" /><Relationship Type="http://schemas.openxmlformats.org/officeDocument/2006/relationships/slide" Target="/ppt/slides/slide8.xml" Id="R21718756a9f94e74" /><Relationship Type="http://schemas.openxmlformats.org/officeDocument/2006/relationships/slide" Target="/ppt/slides/slide9.xml" Id="Rc28c522bc7ff4b4e" /><Relationship Type="http://schemas.openxmlformats.org/officeDocument/2006/relationships/slide" Target="/ppt/slides/slide10.xml" Id="R41bfc54fe220468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4ebcd25e6bf462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5a7171d82a0493a" /><Relationship Type="http://schemas.openxmlformats.org/officeDocument/2006/relationships/notesMaster" Target="/ppt/notesMasters/notesMaster1.xml" Id="R48515f6799a34da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86622e03adb4964" /><Relationship Type="http://schemas.openxmlformats.org/officeDocument/2006/relationships/notesMaster" Target="/ppt/notesMasters/notesMaster1.xml" Id="R0f0239f5f3934e8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f96b05cdd1849ab" /><Relationship Type="http://schemas.openxmlformats.org/officeDocument/2006/relationships/notesMaster" Target="/ppt/notesMasters/notesMaster1.xml" Id="Rb11e709e2fb14bd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021c1f941de4715" /><Relationship Type="http://schemas.openxmlformats.org/officeDocument/2006/relationships/notesMaster" Target="/ppt/notesMasters/notesMaster1.xml" Id="R8a35386afc1145d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80e47117ab14cf1" /><Relationship Type="http://schemas.openxmlformats.org/officeDocument/2006/relationships/notesMaster" Target="/ppt/notesMasters/notesMaster1.xml" Id="R2a7171a5ac2e482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d270db3c469425f" /><Relationship Type="http://schemas.openxmlformats.org/officeDocument/2006/relationships/notesMaster" Target="/ppt/notesMasters/notesMaster1.xml" Id="R0dfd7771fcac461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0bb6bfddfe14086" /><Relationship Type="http://schemas.openxmlformats.org/officeDocument/2006/relationships/notesMaster" Target="/ppt/notesMasters/notesMaster1.xml" Id="R75541a51747544d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782a7fafdd1446c" /><Relationship Type="http://schemas.openxmlformats.org/officeDocument/2006/relationships/notesMaster" Target="/ppt/notesMasters/notesMaster1.xml" Id="R9dc08291dec347e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1b2291d9c1542cb" /><Relationship Type="http://schemas.openxmlformats.org/officeDocument/2006/relationships/notesMaster" Target="/ppt/notesMasters/notesMaster1.xml" Id="R2bb220f8e9f0413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1c430f24eff4a5b" /><Relationship Type="http://schemas.openxmlformats.org/officeDocument/2006/relationships/notesMaster" Target="/ppt/notesMasters/notesMaster1.xml" Id="R996395ec65ea4c7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Samþætting, ekki staðsetningarpróf. Leyfið skáldaða persónu og samtal við kennara. Gefið afmarkaða upprifjun þar sem þarf.</a:t>
            </a:r>
          </a:p>
          <a:p xmlns:a="http://schemas.openxmlformats.org/drawingml/2006/main">
            <a:r>
              <a:t>Heimild: upprunalegt Námsgögn-handrit BR-C04,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Í A01 býður Alex fyrst og síðan Liv. Haldið myndaröðinni í bókinni falinni þar til fyrstu svör liggja fyrir; skoðið hana svo til samanburðar.</a:t>
            </a:r>
          </a:p>
          <a:p xmlns:a="http://schemas.openxmlformats.org/drawingml/2006/main">
            <a:r>
              <a:t>Heimild: upprunalegt Námsgögn-handrit BR-C04,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Bæði samþykki og synjun eru gild. Viðbragðið þarf að laga framhaldið; ekki halda áfram eins og já hafi heyrst. Óþekkt stofa má vera óþekkt.</a:t>
            </a:r>
          </a:p>
          <a:p xmlns:a="http://schemas.openxmlformats.org/drawingml/2006/main">
            <a:r>
              <a:t>Heimild: upprunalegt Námsgögn-handrit BR-C04,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Lestrarsaga í hluta 3. Velja áhugavert augnablik, ekki finna eina æskilega tilfinningu. A02 kemur eftir lestur og er sama saga; skrá sem stuðning/endurtöku.</a:t>
            </a:r>
          </a:p>
          <a:p xmlns:a="http://schemas.openxmlformats.org/drawingml/2006/main">
            <a:r>
              <a:t>Heimild: upprunalegt Námsgögn-handrit BR-C04,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Ekki álykta um andúð á allri tónlist, þjóðerni eða önnur tungumál. Svar byggir á texta, ekki nafni eða útliti. Þetta er þröng upphafsæfing í sjónarhorni.</a:t>
            </a:r>
          </a:p>
          <a:p xmlns:a="http://schemas.openxmlformats.org/drawingml/2006/main">
            <a:r>
              <a:t>Heimild: upprunalegt Námsgögn-handrit BR-C04,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Samkomulag kemur eftir hlustun. Nota dæmi úr kaflanum: óþekkt stofa, óheyrður tími og nei við boði. Biðjið um sjálfstæð viðbrögð áður en líkan er rifjað upp.</a:t>
            </a:r>
          </a:p>
          <a:p xmlns:a="http://schemas.openxmlformats.org/drawingml/2006/main">
            <a:r>
              <a:t>Heimild: upprunalegt Námsgögn-handrit BR-C04,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Opin heimildagreining úr nemendatexta. Ekki alhæfa yfir alla unglinga eða gera ráð fyrir að áhugamálin útiloki hvort annað. Mynd er ekki sjálfstæð staðfesting á áhuga.</a:t>
            </a:r>
          </a:p>
          <a:p xmlns:a="http://schemas.openxmlformats.org/drawingml/2006/main">
            <a:r>
              <a:t>Heimild: upprunalegt Námsgögn-handrit BR-C04,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Opin íslensk→dönsk miðlun. Fyrst æfing með orðabanka, síðan án hans. Ekki birta fullkomið svar á skjánum. Látið móttakandann velja raunverulegt viðbragð.</a:t>
            </a:r>
          </a:p>
          <a:p xmlns:a="http://schemas.openxmlformats.org/drawingml/2006/main">
            <a:r>
              <a:t>Heimild: upprunalegt Námsgögn-handrit BR-C04,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Einkaspjöldin Maja/Otto og Emil/Noor eru eingöngu í kennaraleiðbeiningum BR-C04. Engin nöfn, tímar, stofur eða lyklar á skjánum. Safnið einstaklingsfrásögn. Skráið eigin áætlanir fyrir samanburð og skilið þeim aftur. Skiptið um hlutverk í næstu umferð.</a:t>
            </a:r>
          </a:p>
          <a:p xmlns:a="http://schemas.openxmlformats.org/drawingml/2006/main">
            <a:r>
              <a:t>Heimild: upprunalegt Námsgögn-handrit BR-C04,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Lesið A03 upp úr kennaragögnum; nemendur hlusta án handrits úr kennaragögnum. Ekki sýna svörin. Aðstoð er skráð án umbreytingar í einkunnir eða þrepavottunar. Endurtakið með nýju, tilbúnu eftirfylgdarinntaki eftir viku.</a:t>
            </a:r>
          </a:p>
          <a:p xmlns:a="http://schemas.openxmlformats.org/drawingml/2006/main">
            <a:r>
              <a:t>Heimild: upprunalegt Námsgögn-handrit BR-C04,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82f2e45438b48f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1813179f6449e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35589898844f2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7e87115cb74cf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d4852a13dd40e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e7a8929e0249d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2F2F01A-4D95-4D3B-A4C3-3D393556B16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E49A531-AFC1-4CA9-986A-C87BB98D6C9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9E6F6B4-582A-4E48-912C-DDFCE3EC072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C2527A5-2EE0-4498-BFA3-56D8C0B7D8D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FBDA6FF-F7CF-4585-9F6A-51981D1AA3C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0AD06AE-D173-4DB3-A82D-3603AE4A0A6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3CB3413-0AF7-4989-BD7C-CA9EA8488C3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3B125FD-52B0-4B0D-A242-8BDB5C1E6B4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DD63D32-760E-41D9-8717-64A0D7E2E4B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8704ECA-31DB-4030-8AA2-10DC21F57C3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1cc9dbd65dc42f5" /><Relationship Type="http://schemas.openxmlformats.org/officeDocument/2006/relationships/slideLayout" Target="/ppt/slideLayouts/slideLayout1.xml" Id="R2407f5142b214755" /><Relationship Type="http://schemas.openxmlformats.org/officeDocument/2006/relationships/slideLayout" Target="/ppt/slideLayouts/slideLayout2.xml" Id="R24469adc94a84a30" /><Relationship Type="http://schemas.openxmlformats.org/officeDocument/2006/relationships/slideLayout" Target="/ppt/slideLayouts/slideLayout3.xml" Id="R5049f68f877143c7" /><Relationship Type="http://schemas.openxmlformats.org/officeDocument/2006/relationships/slideLayout" Target="/ppt/slideLayouts/slideLayout4.xml" Id="R9ca2fe64067b45b4" /><Relationship Type="http://schemas.openxmlformats.org/officeDocument/2006/relationships/slideLayout" Target="/ppt/slideLayouts/slideLayout5.xml" Id="Ra9f5e698fae74942" /><Relationship Type="http://schemas.openxmlformats.org/officeDocument/2006/relationships/slideLayout" Target="/ppt/slideLayouts/slideLayout6.xml" Id="Re525d36cb8a6407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407f5142b214755"/>
    <p:sldLayoutId xmlns:r="http://schemas.openxmlformats.org/officeDocument/2006/relationships" id="2147483650" r:id="R24469adc94a84a30"/>
    <p:sldLayoutId xmlns:r="http://schemas.openxmlformats.org/officeDocument/2006/relationships" id="2147483651" r:id="R5049f68f877143c7"/>
    <p:sldLayoutId xmlns:r="http://schemas.openxmlformats.org/officeDocument/2006/relationships" id="2147483652" r:id="R9ca2fe64067b45b4"/>
    <p:sldLayoutId xmlns:r="http://schemas.openxmlformats.org/officeDocument/2006/relationships" id="2147483653" r:id="Ra9f5e698fae74942"/>
    <p:sldLayoutId xmlns:r="http://schemas.openxmlformats.org/officeDocument/2006/relationships" id="2147483654" r:id="Re525d36cb8a6407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796917ed4244629" /><Relationship Type="http://schemas.openxmlformats.org/officeDocument/2006/relationships/notesSlide" Target="/ppt/notesSlides/notesSlide1.xml" Id="R7cc2fb65f553411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997b97a968423e" /><Relationship Type="http://schemas.openxmlformats.org/officeDocument/2006/relationships/notesSlide" Target="/ppt/notesSlides/notesSlide2.xml" Id="Ra1db285b4fd24fd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9027bfc368f4574" /><Relationship Type="http://schemas.openxmlformats.org/officeDocument/2006/relationships/notesSlide" Target="/ppt/notesSlides/notesSlide3.xml" Id="R57987433137b465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90e3fa3bc4846f2" /><Relationship Type="http://schemas.openxmlformats.org/officeDocument/2006/relationships/notesSlide" Target="/ppt/notesSlides/notesSlide4.xml" Id="R12da4a11de734b4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3633ba07e9248f3" /><Relationship Type="http://schemas.openxmlformats.org/officeDocument/2006/relationships/notesSlide" Target="/ppt/notesSlides/notesSlide5.xml" Id="R677aa368a8ee451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40a2e7aca94e9c" /><Relationship Type="http://schemas.openxmlformats.org/officeDocument/2006/relationships/image" Target="/ppt/media/image.png" Id="R852a670894a1427d" /><Relationship Type="http://schemas.openxmlformats.org/officeDocument/2006/relationships/notesSlide" Target="/ppt/notesSlides/notesSlide6.xml" Id="R9a46700e86dc429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5ab5f6a2b94b07" /><Relationship Type="http://schemas.openxmlformats.org/officeDocument/2006/relationships/image" Target="/ppt/media/image2.png" Id="Rdb08253af1514178" /><Relationship Type="http://schemas.openxmlformats.org/officeDocument/2006/relationships/notesSlide" Target="/ppt/notesSlides/notesSlide7.xml" Id="R0edb8c34d1a54fa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c85493f8b54bdb" /><Relationship Type="http://schemas.openxmlformats.org/officeDocument/2006/relationships/notesSlide" Target="/ppt/notesSlides/notesSlide8.xml" Id="Rbde8425cacb8484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2d9c3ccacd436b" /><Relationship Type="http://schemas.openxmlformats.org/officeDocument/2006/relationships/notesSlide" Target="/ppt/notesSlides/notesSlide9.xml" Id="Rd0f63e946a9c47a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20892d3dbd4099" /><Relationship Type="http://schemas.openxmlformats.org/officeDocument/2006/relationships/notesSlide" Target="/ppt/notesSlides/notesSlide10.xml" Id="R22e3b9c0a217482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D82373-5A12-4541-AB0B-A2A284A50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Klar til at tale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EE69CD-F27F-4049-89E3-EA4F74EF6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Heilsaðu.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Biddu um endurtekningu.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Spurðu um stofu.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17DAC5-B14C-4FCB-B9EE-694BB423A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Hvað manstu án orðatöflu?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844345-7F30-42E5-935F-EF9BA838D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4. kafli · 1</a:t>
            </a:r>
          </a:p>
        </p:txBody>
      </p:sp>
    </p:spTree>
    <p:extLst>
      <p:ext uri="{BB962C8B-B14F-4D97-AF65-F5344CB8AC3E}">
        <p14:creationId xmlns:p14="http://schemas.microsoft.com/office/powerpoint/2010/main" val="127113903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C4861C-EF89-4DAC-9749-059725577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Tvö boð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7A2981-9395-405E-9368-A6B97CAFE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Lokaðu bókinni og hlustaðu á BR-C04-A01.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Hvaða verkefni er boðið fyrst?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Hvaða verkefni velur Kim?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9FB727-3746-41C2-BCC0-D927FE3F6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Segðu það sem þú heyrir. Ekki giska á ástæðu.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28107E-9F4D-41B3-B1D0-39A901F33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4. kafli · 2</a:t>
            </a:r>
          </a:p>
        </p:txBody>
      </p:sp>
    </p:spTree>
    <p:extLst>
      <p:ext uri="{BB962C8B-B14F-4D97-AF65-F5344CB8AC3E}">
        <p14:creationId xmlns:p14="http://schemas.microsoft.com/office/powerpoint/2010/main" val="143049598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DC72C2-5668-4700-86E1-D182F4969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Boð og svör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1AEE77-A3CF-4DF2-8C08-03CF7DBB70FE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Danska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Íslenska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Vil du være med?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Viltu vera með?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Ja, tak.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Já, takk.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Nej, tak.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Nei, takk.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Jeg ved det ikke.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Ég veit það ekki.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7889B0-2534-4509-84C5-D1E81D9D4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Hvað gerirðu ef félaginn segir nei?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7A8EF5-9A31-4971-B597-0A5333F20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4. kafli · 3</a:t>
            </a:r>
          </a:p>
        </p:txBody>
      </p:sp>
    </p:spTree>
    <p:extLst>
      <p:ext uri="{BB962C8B-B14F-4D97-AF65-F5344CB8AC3E}">
        <p14:creationId xmlns:p14="http://schemas.microsoft.com/office/powerpoint/2010/main" val="16116479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D254D4-1B80-4F3C-8FCA-9BEA38078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plads ved bordet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2432EC-5EE0-404C-8CB7-693B25A1D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Lestu söguna í bókinni.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Veldu eitt augnablik.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Lestu setninguna og segðu hvað þér fannst.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B7AC94-C465-4580-A559-824B49F8F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Þú mátt hafa aðra skoðun en félaginn.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908DB9-801D-4687-93C4-F519F1296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4. kafli · 4</a:t>
            </a:r>
          </a:p>
        </p:txBody>
      </p:sp>
    </p:spTree>
    <p:extLst>
      <p:ext uri="{BB962C8B-B14F-4D97-AF65-F5344CB8AC3E}">
        <p14:creationId xmlns:p14="http://schemas.microsoft.com/office/powerpoint/2010/main" val="7074288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F39275-F51A-4C86-876D-0A7E430E1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Það sem sagan segir ekki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5CD822-3CD0-48E2-8A4D-EE526CA30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Að afþakka eitt boð segir ekki allt um áhugamál manneskju.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Finndu eitt sem við vitum ekki um Kim.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A64329-479C-4473-A8E7-1DB62F094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Hvaða spurning gæti hjálpað?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9684F6-6BC8-4D87-9931-4B86A8698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4. kafli · 5</a:t>
            </a:r>
          </a:p>
        </p:txBody>
      </p:sp>
    </p:spTree>
    <p:extLst>
      <p:ext uri="{BB962C8B-B14F-4D97-AF65-F5344CB8AC3E}">
        <p14:creationId xmlns:p14="http://schemas.microsoft.com/office/powerpoint/2010/main" val="174545512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8C1F89-4E5B-4EB1-82D3-BEFE1BE2F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Hlustaðu áður en þú ákveður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171923-7884-427C-8845-F729AC8D6D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2a670894a1427d"/>
          <a:stretch xmlns:a="http://schemas.openxmlformats.org/drawingml/2006/main"/>
        </p:blipFill>
        <p:spPr>
          <a:xfrm xmlns:a="http://schemas.openxmlformats.org/drawingml/2006/main">
            <a:off x="685800" y="2074891"/>
            <a:ext cx="10820400" cy="2803467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729B37-BF19-4A80-83F6-46AEA8549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Hvernig staðfestirðu að þið hafið skilið hvort annað?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6D16B1-65CF-4478-9F5F-9F8003ED3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4. kafli · 6</a:t>
            </a:r>
          </a:p>
        </p:txBody>
      </p:sp>
    </p:spTree>
    <p:extLst>
      <p:ext uri="{BB962C8B-B14F-4D97-AF65-F5344CB8AC3E}">
        <p14:creationId xmlns:p14="http://schemas.microsoft.com/office/powerpoint/2010/main" val="14186132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11C307-2AFD-4980-8F65-48DEEE64B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Tvær manneskjur, tvö atriði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59E060-7CF6-49D5-871B-9399B298A5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08253af1514178"/>
          <a:stretch xmlns:a="http://schemas.openxmlformats.org/drawingml/2006/main"/>
        </p:blipFill>
        <p:spPr>
          <a:xfrm xmlns:a="http://schemas.openxmlformats.org/drawingml/2006/main">
            <a:off x="857250" y="1666875"/>
            <a:ext cx="10477500" cy="36195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429317-6D10-4030-9524-8652EE5CA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Hvað vitum við? Hvaða spurningu svara setningarnar ekki?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E786C6-DC00-471A-8BD8-CF22A6866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4. kafli · 7</a:t>
            </a:r>
          </a:p>
        </p:txBody>
      </p:sp>
    </p:spTree>
    <p:extLst>
      <p:ext uri="{BB962C8B-B14F-4D97-AF65-F5344CB8AC3E}">
        <p14:creationId xmlns:p14="http://schemas.microsoft.com/office/powerpoint/2010/main" val="2844080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7F36B4-7397-4DEB-9CE8-CCFA583BC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Búðu til boð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D5393F-01F2-4635-91CF-36607D442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Þið hlustið fyrst á tónlist og teiknið svo.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Bjóddu nýjum félaga að vera með.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60B723-D0AA-4F67-AF2B-764C4C9DE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Notaðu „først“ og „og så“.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094E22-B475-424E-B7F9-AC2909677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4. kafli · 8</a:t>
            </a:r>
          </a:p>
        </p:txBody>
      </p:sp>
    </p:spTree>
    <p:extLst>
      <p:ext uri="{BB962C8B-B14F-4D97-AF65-F5344CB8AC3E}">
        <p14:creationId xmlns:p14="http://schemas.microsoft.com/office/powerpoint/2010/main" val="99813485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6ACA24-D124-4B33-8D69-987A818B0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Samtal með nýjum upplýsingum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35D7C6-2E52-49F6-A2AC-6A8A054E1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Fáið hvort sitt spjald.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Kynnið ykkur og finnið tíma og stofu.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Takið við breytingu.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Skrifið hvort sína þriggja setninga áætlun.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ECDD42-1104-49B5-B3C7-024629C37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4. kafli · 9</a:t>
            </a:r>
          </a:p>
        </p:txBody>
      </p:sp>
    </p:spTree>
    <p:extLst>
      <p:ext uri="{BB962C8B-B14F-4D97-AF65-F5344CB8AC3E}">
        <p14:creationId xmlns:p14="http://schemas.microsoft.com/office/powerpoint/2010/main" val="32423332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C166F8-828F-4272-A106-4FA289FCF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Næsta skref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E44AA3-30EB-4539-8A11-EA98CA9B2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BR-C04-A03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Hvaða verkefni, tími og staður?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Svaraðu nýrri spurningu.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F486B5-0302-4EAA-A721-1F5F62949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Veldu eitt sem þú getur án fyrirmyndar og eitt sem þú vilt æfa.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4629B1-4A8B-49E0-A8A9-64A091568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4. kafli · 10</a:t>
            </a:r>
          </a:p>
        </p:txBody>
      </p:sp>
    </p:spTree>
    <p:extLst>
      <p:ext uri="{BB962C8B-B14F-4D97-AF65-F5344CB8AC3E}">
        <p14:creationId xmlns:p14="http://schemas.microsoft.com/office/powerpoint/2010/main" val="66283830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2026-10-22T22:45:06.4860000Z</dcterms:created>
  <dcterms:modified xsi:type="dcterms:W3CDTF">2026-10-22T22:45:06.4860000Z</dcterms:modified>
</coreProperties>
</file>