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b4f965e56e425b" /><Relationship Type="http://schemas.openxmlformats.org/officeDocument/2006/relationships/extended-properties" Target="/docProps/app.xml" Id="R8c94ac706d0244a5" /><Relationship Type="http://schemas.openxmlformats.org/officeDocument/2006/relationships/officeDocument" Target="/ppt/presentation.xml" Id="Rbb9e3a735fee421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a43b217b96047af"/>
  </p:sldMasterIdLst>
  <p:notesMasterIdLst>
    <p:notesMasterId xmlns:r="http://schemas.openxmlformats.org/officeDocument/2006/relationships" r:id="R34a37983ef0b4c8f"/>
  </p:notesMasterIdLst>
  <p:sldIdLst>
    <p:sldId xmlns:r="http://schemas.openxmlformats.org/officeDocument/2006/relationships" id="256" r:id="R185d9afab13748a1"/>
    <p:sldId xmlns:r="http://schemas.openxmlformats.org/officeDocument/2006/relationships" id="257" r:id="Rf31ee60c5e7c4e50"/>
    <p:sldId xmlns:r="http://schemas.openxmlformats.org/officeDocument/2006/relationships" id="258" r:id="R1bb073dea7fd497d"/>
    <p:sldId xmlns:r="http://schemas.openxmlformats.org/officeDocument/2006/relationships" id="259" r:id="Rcc0c76553ad54a31"/>
    <p:sldId xmlns:r="http://schemas.openxmlformats.org/officeDocument/2006/relationships" id="260" r:id="R0ff68bc9062847ff"/>
    <p:sldId xmlns:r="http://schemas.openxmlformats.org/officeDocument/2006/relationships" id="261" r:id="R3b570bb91b85434f"/>
    <p:sldId xmlns:r="http://schemas.openxmlformats.org/officeDocument/2006/relationships" id="262" r:id="R7d788f9a7fa2442e"/>
    <p:sldId xmlns:r="http://schemas.openxmlformats.org/officeDocument/2006/relationships" id="263" r:id="R03c15e9803044ca2"/>
    <p:sldId xmlns:r="http://schemas.openxmlformats.org/officeDocument/2006/relationships" id="264" r:id="R4aa6dc983c4a49da"/>
    <p:sldId xmlns:r="http://schemas.openxmlformats.org/officeDocument/2006/relationships" id="265" r:id="Rb6aedb8fa703417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c852c55c8b4b72" /><Relationship Type="http://schemas.openxmlformats.org/officeDocument/2006/relationships/slideMaster" Target="/ppt/slideMasters/slideMaster1.xml" Id="R4a43b217b96047af" /><Relationship Type="http://schemas.openxmlformats.org/officeDocument/2006/relationships/notesMaster" Target="/ppt/notesMasters/notesMaster1.xml" Id="R34a37983ef0b4c8f" /><Relationship Type="http://schemas.openxmlformats.org/officeDocument/2006/relationships/presProps" Target="/ppt/presProps.xml" Id="R3cc05934439e407b" /><Relationship Type="http://schemas.openxmlformats.org/officeDocument/2006/relationships/tableStyles" Target="/ppt/tableStyles.xml" Id="R596d73b1d79c4945" /><Relationship Type="http://schemas.openxmlformats.org/officeDocument/2006/relationships/slide" Target="/ppt/slides/slide1.xml" Id="R185d9afab13748a1" /><Relationship Type="http://schemas.openxmlformats.org/officeDocument/2006/relationships/slide" Target="/ppt/slides/slide2.xml" Id="Rf31ee60c5e7c4e50" /><Relationship Type="http://schemas.openxmlformats.org/officeDocument/2006/relationships/slide" Target="/ppt/slides/slide3.xml" Id="R1bb073dea7fd497d" /><Relationship Type="http://schemas.openxmlformats.org/officeDocument/2006/relationships/slide" Target="/ppt/slides/slide4.xml" Id="Rcc0c76553ad54a31" /><Relationship Type="http://schemas.openxmlformats.org/officeDocument/2006/relationships/slide" Target="/ppt/slides/slide5.xml" Id="R0ff68bc9062847ff" /><Relationship Type="http://schemas.openxmlformats.org/officeDocument/2006/relationships/slide" Target="/ppt/slides/slide6.xml" Id="R3b570bb91b85434f" /><Relationship Type="http://schemas.openxmlformats.org/officeDocument/2006/relationships/slide" Target="/ppt/slides/slide7.xml" Id="R7d788f9a7fa2442e" /><Relationship Type="http://schemas.openxmlformats.org/officeDocument/2006/relationships/slide" Target="/ppt/slides/slide8.xml" Id="R03c15e9803044ca2" /><Relationship Type="http://schemas.openxmlformats.org/officeDocument/2006/relationships/slide" Target="/ppt/slides/slide9.xml" Id="R4aa6dc983c4a49da" /><Relationship Type="http://schemas.openxmlformats.org/officeDocument/2006/relationships/slide" Target="/ppt/slides/slide10.xml" Id="Rb6aedb8fa703417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855419ef98412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42daec78a94826" /><Relationship Type="http://schemas.openxmlformats.org/officeDocument/2006/relationships/notesMaster" Target="/ppt/notesMasters/notesMaster1.xml" Id="R888bfd8d12fa44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d1a411c77d4657" /><Relationship Type="http://schemas.openxmlformats.org/officeDocument/2006/relationships/notesMaster" Target="/ppt/notesMasters/notesMaster1.xml" Id="Rb74ffc847d8047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00165b53aa04cb6" /><Relationship Type="http://schemas.openxmlformats.org/officeDocument/2006/relationships/notesMaster" Target="/ppt/notesMasters/notesMaster1.xml" Id="R79261fa4654f4d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7d078efa454c86" /><Relationship Type="http://schemas.openxmlformats.org/officeDocument/2006/relationships/notesMaster" Target="/ppt/notesMasters/notesMaster1.xml" Id="R6e233686f5fa4a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357ca21f0843b6" /><Relationship Type="http://schemas.openxmlformats.org/officeDocument/2006/relationships/notesMaster" Target="/ppt/notesMasters/notesMaster1.xml" Id="R6ce7ce5f46b948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dfc40231b54f07" /><Relationship Type="http://schemas.openxmlformats.org/officeDocument/2006/relationships/notesMaster" Target="/ppt/notesMasters/notesMaster1.xml" Id="R9b3fe481e8f2423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14acdfce9d74fc0" /><Relationship Type="http://schemas.openxmlformats.org/officeDocument/2006/relationships/notesMaster" Target="/ppt/notesMasters/notesMaster1.xml" Id="R0b8408ce3c6749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9f551764d814c3c" /><Relationship Type="http://schemas.openxmlformats.org/officeDocument/2006/relationships/notesMaster" Target="/ppt/notesMasters/notesMaster1.xml" Id="R63e504cdea33487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cdb9394496e4e7c" /><Relationship Type="http://schemas.openxmlformats.org/officeDocument/2006/relationships/notesMaster" Target="/ppt/notesMasters/notesMaster1.xml" Id="Rb04992ea6d5d4c6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f4af67c343451d" /><Relationship Type="http://schemas.openxmlformats.org/officeDocument/2006/relationships/notesMaster" Target="/ppt/notesMasters/notesMaster1.xml" Id="R66a7a967975546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Upphitun. Nemendur mega nota skáldað hlutverk. Gefið fyrst stuttan tíma án orðasafns; síðan paravinnu. Ekki sýna hljóðhandrit eða einkaspjöld.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P01 í lestrarhluta. Spurningarnar styðja notkun upplýsinga. Bendið á textastað í stað þess að gefa strax fyrirmyndarsvar. Nemendur sjá aðeins D1, ekki A01.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P02. Notið fullyrðingarnar í bókinni. Spyrjið sérstaklega hvort kaffihússval sé staðfest. Ekki láta almenna reynslu koma í stað heimildar.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P03–P04. Lesið A01-handritið úr kennarapakkanum nákvæmlega eins og það er skrifað eða spilið yfirfarna upptöku þegar hún er til. Engin upptaka fylgir glærunni. Afrit kemur eftir sjálfstæða tilraun; skráið stuðning sérstaklega.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P05. 30–60 orð eða sambærileg munnleg skýring. Mat snýst um merkingu og næsta skref, ekki orðrétta þýðingu. Fylgið aðgengisleiðunum í kennarapakkanum.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P06 æfing, sýnilegt fyrirmyndarsamtal. Þetta er ekki óséð hlustunarmat. Skiptið hlutverkum og notið B-listann í P06. Staðfestið töluna aftur með orðum.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P07, venjulegar aðalsetningar. S1-C01-V03 er framleidd kennslumynd sem sýnir setningarliði. Í lokaumbroti glærunnar birtist myndin í fullri breidd; þessi nóta leiðbeinir umræðunni. Fyrsti liðurinn getur verið fleiri en eitt orð; ekki segja að sögnin sé alltaf annað orð. Nemendur semja nýtt dæmi eftir æfingu.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P08. Nemendur nota skáldað hlutverk. Fyrirmyndin um ljósmyndasmiðju í bókinni notar aðra aðstöðu en markverkefnið. Ekki sýna kennaralykilinn. Veitið eina athugasemd um merkingu og eina um mál.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P09. Dreifið A og B einkaspjöldum þannig að hvor nemandi sjái aðeins sitt spjald. Þau eru aðeins í kennarapakkanum. Ekki setja báðar upplýsingar á skjá. Afhendið aðeins B miðann með nýju upplýsingunum eftir fyrstu tillögu; A fær hann ekki. B miðlar upplýsingunum í samtalinu. Fylgist með viðbrögðum beggja.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P10–P11 fara samkvæmt kennarapakkanum með nýju efni og einstaklingssamtali; þessi glæra er lokahugleiðing en birtir ekki nýja hlustun eða einkaspjöld. Haldið fyrstu frammistöðu, hjálp og endurskoðun aðskildum. Ekki álykta CEFR-stig eða lokaeinkunn af þessari einu lotu.</a:t>
            </a:r>
          </a:p>
          <a:p xmlns:a="http://schemas.openxmlformats.org/drawingml/2006/main">
            <a:r>
              <a:t>Heimild: upprunalegt Námsgögn-handrit S1-C01,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56c46d0119458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1e4dea37274be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fb19475722406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6860c38ac84c2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29d68e3bab4e2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fbb11fd65747f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E0F703-9CDF-4B0D-8870-4AA5ABECC2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0C146BE-9D16-4318-98F0-DE034AAED14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4E30F6D-8979-4D22-9EAD-3FE6658064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EF91BFD-768F-4E66-8E8A-FE19844616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712A3E5-A282-4BFD-BFB7-6F65A32D1B7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4BE04D9-2D1E-4ECB-A8BC-0F9C348343F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C441BB8-1EEB-4EAC-818B-F247A2E269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0017E5A-CCE1-4C33-BE38-F4993AEB5A2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723A0B4-E620-4D14-B564-A9F70D2C610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43B6B55-43CD-4B23-84CA-1285A19CA72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dab69857f74bf4" /><Relationship Type="http://schemas.openxmlformats.org/officeDocument/2006/relationships/slideLayout" Target="/ppt/slideLayouts/slideLayout1.xml" Id="R1de9333c3e7c4e85" /><Relationship Type="http://schemas.openxmlformats.org/officeDocument/2006/relationships/slideLayout" Target="/ppt/slideLayouts/slideLayout2.xml" Id="R9ec6a657c3e64f8f" /><Relationship Type="http://schemas.openxmlformats.org/officeDocument/2006/relationships/slideLayout" Target="/ppt/slideLayouts/slideLayout3.xml" Id="R04fa1de9ac9c439c" /><Relationship Type="http://schemas.openxmlformats.org/officeDocument/2006/relationships/slideLayout" Target="/ppt/slideLayouts/slideLayout4.xml" Id="R631c4ea3a97d434b" /><Relationship Type="http://schemas.openxmlformats.org/officeDocument/2006/relationships/slideLayout" Target="/ppt/slideLayouts/slideLayout5.xml" Id="R67a44a45ed394d9c" /><Relationship Type="http://schemas.openxmlformats.org/officeDocument/2006/relationships/slideLayout" Target="/ppt/slideLayouts/slideLayout6.xml" Id="R5f8997000d1542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de9333c3e7c4e85"/>
    <p:sldLayoutId xmlns:r="http://schemas.openxmlformats.org/officeDocument/2006/relationships" id="2147483650" r:id="R9ec6a657c3e64f8f"/>
    <p:sldLayoutId xmlns:r="http://schemas.openxmlformats.org/officeDocument/2006/relationships" id="2147483651" r:id="R04fa1de9ac9c439c"/>
    <p:sldLayoutId xmlns:r="http://schemas.openxmlformats.org/officeDocument/2006/relationships" id="2147483652" r:id="R631c4ea3a97d434b"/>
    <p:sldLayoutId xmlns:r="http://schemas.openxmlformats.org/officeDocument/2006/relationships" id="2147483653" r:id="R67a44a45ed394d9c"/>
    <p:sldLayoutId xmlns:r="http://schemas.openxmlformats.org/officeDocument/2006/relationships" id="2147483654" r:id="R5f8997000d1542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9b373ae72740ac" /><Relationship Type="http://schemas.openxmlformats.org/officeDocument/2006/relationships/notesSlide" Target="/ppt/notesSlides/notesSlide1.xml" Id="R14c892fbd9dc48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befe869f6b4612" /><Relationship Type="http://schemas.openxmlformats.org/officeDocument/2006/relationships/notesSlide" Target="/ppt/notesSlides/notesSlide2.xml" Id="R9dc05f596c46410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82e81b0b17469e" /><Relationship Type="http://schemas.openxmlformats.org/officeDocument/2006/relationships/notesSlide" Target="/ppt/notesSlides/notesSlide3.xml" Id="R0aed38838a0e4e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72b17b70324257" /><Relationship Type="http://schemas.openxmlformats.org/officeDocument/2006/relationships/notesSlide" Target="/ppt/notesSlides/notesSlide4.xml" Id="R3f7c81189e594b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3da9c6a6e84a4c" /><Relationship Type="http://schemas.openxmlformats.org/officeDocument/2006/relationships/notesSlide" Target="/ppt/notesSlides/notesSlide5.xml" Id="Raf9050855fcb4e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a416b2167b44b8" /><Relationship Type="http://schemas.openxmlformats.org/officeDocument/2006/relationships/notesSlide" Target="/ppt/notesSlides/notesSlide6.xml" Id="Rc667ad47aac148d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72c22254f2406b" /><Relationship Type="http://schemas.openxmlformats.org/officeDocument/2006/relationships/image" Target="/ppt/media/image.png" Id="Rce7fc19681db4bef" /><Relationship Type="http://schemas.openxmlformats.org/officeDocument/2006/relationships/notesSlide" Target="/ppt/notesSlides/notesSlide7.xml" Id="R17e32e473b334e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42ceeaa69a4cc4" /><Relationship Type="http://schemas.openxmlformats.org/officeDocument/2006/relationships/notesSlide" Target="/ppt/notesSlides/notesSlide8.xml" Id="R61571f93559648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daa9d327c14ff2" /><Relationship Type="http://schemas.openxmlformats.org/officeDocument/2006/relationships/notesSlide" Target="/ppt/notesSlides/notesSlide9.xml" Id="Rcd1815c2e99142b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215c85ea4a4a3d" /><Relationship Type="http://schemas.openxmlformats.org/officeDocument/2006/relationships/notesSlide" Target="/ppt/notesSlides/notesSlide10.xml" Id="Reea2d7fe72e64e6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780A16-DBEC-4B9A-B815-94C06C6A2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ny hverdag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53354F-55B9-4E32-B7B9-65BD86FAB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ved vi?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mangler vi at vide?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to spørgsmål, du kan få brug for den første morgen.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62A41F-FC6E-4EAA-BC46-E8AC8D927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1</a:t>
            </a:r>
          </a:p>
        </p:txBody>
      </p:sp>
    </p:spTree>
    <p:extLst>
      <p:ext uri="{BB962C8B-B14F-4D97-AF65-F5344CB8AC3E}">
        <p14:creationId xmlns:p14="http://schemas.microsoft.com/office/powerpoint/2010/main" val="9601746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67369-3298-4976-876C-E8C9BF174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for at handle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8D3A07-5273-4326-84B4-A367FA59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D1 i bogen.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Hvem kan hjælpe dig?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du tage med?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en sætning, der støtter dit svar.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7B9F94-1F9A-44E6-9A11-17180633D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2</a:t>
            </a:r>
          </a:p>
        </p:txBody>
      </p:sp>
    </p:spTree>
    <p:extLst>
      <p:ext uri="{BB962C8B-B14F-4D97-AF65-F5344CB8AC3E}">
        <p14:creationId xmlns:p14="http://schemas.microsoft.com/office/powerpoint/2010/main" val="12135433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4147A-166C-4D6C-86F6-D4B1B0BCC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Ved vi det?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87D00C-643E-413E-B6AD-0C6B1AFB9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Står i teksten.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Stemmer ikke med teksten.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Ved vi ikke.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Hvorfor er den sidste mulighed vigtig?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E1F5AC-8039-4EB5-AD2E-BE53261C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3</a:t>
            </a:r>
          </a:p>
        </p:txBody>
      </p:sp>
    </p:spTree>
    <p:extLst>
      <p:ext uri="{BB962C8B-B14F-4D97-AF65-F5344CB8AC3E}">
        <p14:creationId xmlns:p14="http://schemas.microsoft.com/office/powerpoint/2010/main" val="3716651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4E4B20-1E15-4FC6-8F80-274C0BC2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efter ændringen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AE38E2-3046-4B7A-AD29-D1C719A0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S1-C01-A01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Først: Hvad handler beskeden om?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Derefter: Hvad ændres? Hvad er stadig det samme?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48CF6D-2539-4C8B-91DB-0F0D6275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4</a:t>
            </a:r>
          </a:p>
        </p:txBody>
      </p:sp>
    </p:spTree>
    <p:extLst>
      <p:ext uri="{BB962C8B-B14F-4D97-AF65-F5344CB8AC3E}">
        <p14:creationId xmlns:p14="http://schemas.microsoft.com/office/powerpoint/2010/main" val="11044321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1C29D0-B12B-4B7D-9258-4216CC8E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Forklar det til en ven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7E1106-02D0-40C6-82DA-A0C1B73C4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Din ven har kun læst fredagens besked.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Útskýrðu á íslensku hvað félaginn þarf að gera núna.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Veldu mikilvægustu upplýsingarnar.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9F34F7-F2D0-405F-981D-01CD6931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5</a:t>
            </a:r>
          </a:p>
        </p:txBody>
      </p:sp>
    </p:spTree>
    <p:extLst>
      <p:ext uri="{BB962C8B-B14F-4D97-AF65-F5344CB8AC3E}">
        <p14:creationId xmlns:p14="http://schemas.microsoft.com/office/powerpoint/2010/main" val="149223862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7D9B2E-0C49-42F9-980D-240D1663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Sig tidspunktet tydeligt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B9AD90-E5BB-480D-8E87-8BDEB5AA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A: Vi mødes halv ni.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B: Så mødes vi klokken otte tredive. Er det rigtigt?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A: Ja, det er rigtigt.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Prøv med et nyt tidspunkt.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2F95E-CB4E-49D6-90F0-6EA0EB16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6</a:t>
            </a:r>
          </a:p>
        </p:txBody>
      </p:sp>
    </p:spTree>
    <p:extLst>
      <p:ext uri="{BB962C8B-B14F-4D97-AF65-F5344CB8AC3E}">
        <p14:creationId xmlns:p14="http://schemas.microsoft.com/office/powerpoint/2010/main" val="11132125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0136E1-FE1D-4476-8904-17CBE4BA3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På tirsdag mødes vi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A38305-F3CD-4C6F-8433-8E01ABB9E4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7fc19681db4bef"/>
          <a:stretch xmlns:a="http://schemas.openxmlformats.org/drawingml/2006/main"/>
        </p:blipFill>
        <p:spPr>
          <a:xfrm xmlns:a="http://schemas.openxmlformats.org/drawingml/2006/main">
            <a:off x="685800" y="2191703"/>
            <a:ext cx="10820400" cy="2569845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9D5ED5-10E9-4150-A229-D140C8C3E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7</a:t>
            </a:r>
          </a:p>
        </p:txBody>
      </p:sp>
    </p:spTree>
    <p:extLst>
      <p:ext uri="{BB962C8B-B14F-4D97-AF65-F5344CB8AC3E}">
        <p14:creationId xmlns:p14="http://schemas.microsoft.com/office/powerpoint/2010/main" val="9499812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485527-1B53-4F8E-8FB6-533A65FB7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Fra noter til besked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57DCD6-2617-4827-94BE-2ACBBF1CB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de islandske noter i P08.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modtageren vide?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modtageren svare på?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 uden at finde på nye oplysninger.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F4A3C9-6573-4F8C-8349-19F4867E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8</a:t>
            </a:r>
          </a:p>
        </p:txBody>
      </p:sp>
    </p:spTree>
    <p:extLst>
      <p:ext uri="{BB962C8B-B14F-4D97-AF65-F5344CB8AC3E}">
        <p14:creationId xmlns:p14="http://schemas.microsoft.com/office/powerpoint/2010/main" val="6096414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0C01AC-0603-4C30-A0A4-990FE0823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en aftale sammen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ACE2A-21EE-45DF-8FA5-F15FA3D6B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Spørg din makker.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efter det, du ikke vidste.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Foreslå en løsning.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Gentag aftalen med dine egne ord.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FB5197-E5BC-4FAC-B61D-991F28C4B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9</a:t>
            </a:r>
          </a:p>
        </p:txBody>
      </p:sp>
    </p:spTree>
    <p:extLst>
      <p:ext uri="{BB962C8B-B14F-4D97-AF65-F5344CB8AC3E}">
        <p14:creationId xmlns:p14="http://schemas.microsoft.com/office/powerpoint/2010/main" val="101650592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69290D-AB91-491D-AD69-F03D9CCA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du nu?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3F115D-445F-4A1A-B9C8-0B77602C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gjorde du, da noget var uklart?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Vis én forbedring fra første til andet forsøg.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øve næste gang?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EA3881-6070-4042-931D-ABBD88140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 i hverdagen · Framhaldsskóli 1 · 1. kafli · 10</a:t>
            </a:r>
          </a:p>
        </p:txBody>
      </p:sp>
    </p:spTree>
    <p:extLst>
      <p:ext uri="{BB962C8B-B14F-4D97-AF65-F5344CB8AC3E}">
        <p14:creationId xmlns:p14="http://schemas.microsoft.com/office/powerpoint/2010/main" val="3525534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2026-10-23T00:48:13.1300000Z</dcterms:created>
  <dcterms:modified xsi:type="dcterms:W3CDTF">2026-10-23T00:48:13.1300000Z</dcterms:modified>
</coreProperties>
</file>