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09b977caef47c5" /><Relationship Type="http://schemas.openxmlformats.org/officeDocument/2006/relationships/extended-properties" Target="/docProps/app.xml" Id="Ref0656db5d464b7a" /><Relationship Type="http://schemas.openxmlformats.org/officeDocument/2006/relationships/officeDocument" Target="/ppt/presentation.xml" Id="Rac5a74120d1041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2f938cd1ff4c14"/>
  </p:sldMasterIdLst>
  <p:notesMasterIdLst>
    <p:notesMasterId xmlns:r="http://schemas.openxmlformats.org/officeDocument/2006/relationships" r:id="Rff7bed5b0e1e4712"/>
  </p:notesMasterIdLst>
  <p:sldIdLst>
    <p:sldId xmlns:r="http://schemas.openxmlformats.org/officeDocument/2006/relationships" id="256" r:id="Rad46c22c210348f3"/>
    <p:sldId xmlns:r="http://schemas.openxmlformats.org/officeDocument/2006/relationships" id="257" r:id="Re15d91a4f3444e84"/>
    <p:sldId xmlns:r="http://schemas.openxmlformats.org/officeDocument/2006/relationships" id="258" r:id="R130a7b516feb4e3e"/>
    <p:sldId xmlns:r="http://schemas.openxmlformats.org/officeDocument/2006/relationships" id="259" r:id="R05ff1cf84f064c1c"/>
    <p:sldId xmlns:r="http://schemas.openxmlformats.org/officeDocument/2006/relationships" id="260" r:id="R6d366892e15d4dd9"/>
    <p:sldId xmlns:r="http://schemas.openxmlformats.org/officeDocument/2006/relationships" id="261" r:id="R0a485002fd844584"/>
    <p:sldId xmlns:r="http://schemas.openxmlformats.org/officeDocument/2006/relationships" id="262" r:id="R9fdd54ea8c444078"/>
    <p:sldId xmlns:r="http://schemas.openxmlformats.org/officeDocument/2006/relationships" id="263" r:id="R05fa6ec061b64d06"/>
    <p:sldId xmlns:r="http://schemas.openxmlformats.org/officeDocument/2006/relationships" id="264" r:id="R99dcc09c42054aef"/>
    <p:sldId xmlns:r="http://schemas.openxmlformats.org/officeDocument/2006/relationships" id="265" r:id="Rc1b3c9778a6946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d770c98df34e8b" /><Relationship Type="http://schemas.openxmlformats.org/officeDocument/2006/relationships/slideMaster" Target="/ppt/slideMasters/slideMaster1.xml" Id="R5e2f938cd1ff4c14" /><Relationship Type="http://schemas.openxmlformats.org/officeDocument/2006/relationships/notesMaster" Target="/ppt/notesMasters/notesMaster1.xml" Id="Rff7bed5b0e1e4712" /><Relationship Type="http://schemas.openxmlformats.org/officeDocument/2006/relationships/presProps" Target="/ppt/presProps.xml" Id="R9deec663e7964bcc" /><Relationship Type="http://schemas.openxmlformats.org/officeDocument/2006/relationships/tableStyles" Target="/ppt/tableStyles.xml" Id="R616fb354130840c2" /><Relationship Type="http://schemas.openxmlformats.org/officeDocument/2006/relationships/slide" Target="/ppt/slides/slide1.xml" Id="Rad46c22c210348f3" /><Relationship Type="http://schemas.openxmlformats.org/officeDocument/2006/relationships/slide" Target="/ppt/slides/slide2.xml" Id="Re15d91a4f3444e84" /><Relationship Type="http://schemas.openxmlformats.org/officeDocument/2006/relationships/slide" Target="/ppt/slides/slide3.xml" Id="R130a7b516feb4e3e" /><Relationship Type="http://schemas.openxmlformats.org/officeDocument/2006/relationships/slide" Target="/ppt/slides/slide4.xml" Id="R05ff1cf84f064c1c" /><Relationship Type="http://schemas.openxmlformats.org/officeDocument/2006/relationships/slide" Target="/ppt/slides/slide5.xml" Id="R6d366892e15d4dd9" /><Relationship Type="http://schemas.openxmlformats.org/officeDocument/2006/relationships/slide" Target="/ppt/slides/slide6.xml" Id="R0a485002fd844584" /><Relationship Type="http://schemas.openxmlformats.org/officeDocument/2006/relationships/slide" Target="/ppt/slides/slide7.xml" Id="R9fdd54ea8c444078" /><Relationship Type="http://schemas.openxmlformats.org/officeDocument/2006/relationships/slide" Target="/ppt/slides/slide8.xml" Id="R05fa6ec061b64d06" /><Relationship Type="http://schemas.openxmlformats.org/officeDocument/2006/relationships/slide" Target="/ppt/slides/slide9.xml" Id="R99dcc09c42054aef" /><Relationship Type="http://schemas.openxmlformats.org/officeDocument/2006/relationships/slide" Target="/ppt/slides/slide10.xml" Id="Rc1b3c9778a6946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2db2208e8149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f098bf3bd34c9c" /><Relationship Type="http://schemas.openxmlformats.org/officeDocument/2006/relationships/notesMaster" Target="/ppt/notesMasters/notesMaster1.xml" Id="R0a245288c1184c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dbc7d05ca44e7b" /><Relationship Type="http://schemas.openxmlformats.org/officeDocument/2006/relationships/notesMaster" Target="/ppt/notesMasters/notesMaster1.xml" Id="Ra2f3fc1411ad44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d8f1fe2da54e1d" /><Relationship Type="http://schemas.openxmlformats.org/officeDocument/2006/relationships/notesMaster" Target="/ppt/notesMasters/notesMaster1.xml" Id="R6faf79e239b44d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57ddab3c1b4d13" /><Relationship Type="http://schemas.openxmlformats.org/officeDocument/2006/relationships/notesMaster" Target="/ppt/notesMasters/notesMaster1.xml" Id="Re987954cf5ba48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98a2d6017445cd" /><Relationship Type="http://schemas.openxmlformats.org/officeDocument/2006/relationships/notesMaster" Target="/ppt/notesMasters/notesMaster1.xml" Id="Ra4ab375d16b044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04ead28b064866" /><Relationship Type="http://schemas.openxmlformats.org/officeDocument/2006/relationships/notesMaster" Target="/ppt/notesMasters/notesMaster1.xml" Id="R549c07a279144c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421486599b457d" /><Relationship Type="http://schemas.openxmlformats.org/officeDocument/2006/relationships/notesMaster" Target="/ppt/notesMasters/notesMaster1.xml" Id="R39de05ace95946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0fad3ce46548f0" /><Relationship Type="http://schemas.openxmlformats.org/officeDocument/2006/relationships/notesMaster" Target="/ppt/notesMasters/notesMaster1.xml" Id="R9009cee68e244f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b21e2e17e34eda" /><Relationship Type="http://schemas.openxmlformats.org/officeDocument/2006/relationships/notesMaster" Target="/ppt/notesMasters/notesMaster1.xml" Id="R0f3f9954155043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ddd0758e1394a2f" /><Relationship Type="http://schemas.openxmlformats.org/officeDocument/2006/relationships/notesMaster" Target="/ppt/notesMasters/notesMaster1.xml" Id="R737f1086245441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Byrja án orðasafns. Enginn þarf að segja frá framtíðaráformum sínum. Spurningar úr kafla 1 rifjaðar upp.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P02. Glæran kemur ekki í stað textanna í nemendabókinni. Biðja um heimild fyrir hverjum reit.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setningin lýsir athuganlegu fyrirkomulagi, síðari von. Ekki jafna von við lygi eða tryggingu.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Tvær hlustanir. Viðsnúningur: einn → par. Leiðbeinandi bað þau að velja eitt svar til að fylgja eftir; þau sömdu sjálf spurninguna; ekki gefa lykilinn á nemendaskjá.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Kenna orðaröð í þessum mynstursetningum. Láta nemendur semja nýja ástæðu með textastoð.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Tvö gefin viðmið: vinna með öðrum og þurfa ekki eigin tölvu. Ekki búa til áhugamál fyrir viðtakandann.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íslensku punktana í bókinni. Fyrsta svar varðveitt áður en kennaradæmi er sýnt.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 eru aðeins í kennaraskrá. B fær nýjar upplýsingar eftir tillögu. Tvær lotur; A1→B2, B1→A2. Ekki sýna földu upplýsingarnar á glæru.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Afhenda D3 fyrst nú. A02 áður óheyrt. Varðveita hlustunarsvar og 100–130 orða ritun sér; handrit áfram falið.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Óundirbúna skilyrðið er aðeins gefið einstaklingi. Samtölum 24 nemenda dreift á þrjú tímabil (10 + 10 + 4). Nota nýja Tekstværksted-dæmið síðar, ekki til undirbúnings fyrir P10.</a:t>
            </a:r>
          </a:p>
          <a:p xmlns:a="http://schemas.openxmlformats.org/drawingml/2006/main">
            <a:r>
              <a:t>Heimild: upprunalegt Námsgögn-handrit S1-C02,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3931c22ca24f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597db5d5c4443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cb0f2553994a0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d2e312c7d648a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1ef456d88047d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4e886eb9c14c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7E763B-0DB8-4405-A65F-6050772F65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C18885C-608C-4BF4-9574-5375862125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B6FF9C1-60C6-480A-A591-915732D3C8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E18E72-BADA-499A-A5EE-ABCA3D635D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036C6AE-B1D4-47CD-A839-0013670E5E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889A52-4679-48A8-AEC4-C517898432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26A0C-1F12-4392-88B8-DC446F6E1C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1EFAC59-775B-49DE-B770-792676C1CFB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EB6CED-DAD1-407B-BD69-9F81B2863D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CA2D74-E69F-4B48-B05B-6FD58DDE03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2ddf91ddcb49ca" /><Relationship Type="http://schemas.openxmlformats.org/officeDocument/2006/relationships/slideLayout" Target="/ppt/slideLayouts/slideLayout1.xml" Id="Rd1bb6efb6e3b43a1" /><Relationship Type="http://schemas.openxmlformats.org/officeDocument/2006/relationships/slideLayout" Target="/ppt/slideLayouts/slideLayout2.xml" Id="Rc50d6668aa264c61" /><Relationship Type="http://schemas.openxmlformats.org/officeDocument/2006/relationships/slideLayout" Target="/ppt/slideLayouts/slideLayout3.xml" Id="Rb9d0282b9ad94fb8" /><Relationship Type="http://schemas.openxmlformats.org/officeDocument/2006/relationships/slideLayout" Target="/ppt/slideLayouts/slideLayout4.xml" Id="R0afbe1c239314678" /><Relationship Type="http://schemas.openxmlformats.org/officeDocument/2006/relationships/slideLayout" Target="/ppt/slideLayouts/slideLayout5.xml" Id="R8f0ac263c8af472c" /><Relationship Type="http://schemas.openxmlformats.org/officeDocument/2006/relationships/slideLayout" Target="/ppt/slideLayouts/slideLayout6.xml" Id="Rd682a6d8d2d24d2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bb6efb6e3b43a1"/>
    <p:sldLayoutId xmlns:r="http://schemas.openxmlformats.org/officeDocument/2006/relationships" id="2147483650" r:id="Rc50d6668aa264c61"/>
    <p:sldLayoutId xmlns:r="http://schemas.openxmlformats.org/officeDocument/2006/relationships" id="2147483651" r:id="Rb9d0282b9ad94fb8"/>
    <p:sldLayoutId xmlns:r="http://schemas.openxmlformats.org/officeDocument/2006/relationships" id="2147483652" r:id="R0afbe1c239314678"/>
    <p:sldLayoutId xmlns:r="http://schemas.openxmlformats.org/officeDocument/2006/relationships" id="2147483653" r:id="R8f0ac263c8af472c"/>
    <p:sldLayoutId xmlns:r="http://schemas.openxmlformats.org/officeDocument/2006/relationships" id="2147483654" r:id="Rd682a6d8d2d24d2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8706431f37438d" /><Relationship Type="http://schemas.openxmlformats.org/officeDocument/2006/relationships/image" Target="/ppt/media/image.png" Id="R818e6f7f6fb4407e" /><Relationship Type="http://schemas.openxmlformats.org/officeDocument/2006/relationships/notesSlide" Target="/ppt/notesSlides/notesSlide1.xml" Id="R48a1ce3b92a048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d9d3c0c29c4772" /><Relationship Type="http://schemas.openxmlformats.org/officeDocument/2006/relationships/notesSlide" Target="/ppt/notesSlides/notesSlide2.xml" Id="Ra672826f63104df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4e06a0277642c5" /><Relationship Type="http://schemas.openxmlformats.org/officeDocument/2006/relationships/notesSlide" Target="/ppt/notesSlides/notesSlide3.xml" Id="R8bd611123ee84b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6f7825151d4d71" /><Relationship Type="http://schemas.openxmlformats.org/officeDocument/2006/relationships/notesSlide" Target="/ppt/notesSlides/notesSlide4.xml" Id="R20f31f8149a340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88d6181ebc4d4e" /><Relationship Type="http://schemas.openxmlformats.org/officeDocument/2006/relationships/notesSlide" Target="/ppt/notesSlides/notesSlide5.xml" Id="Re97f4c9e133a4a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a3464a93a24a9c" /><Relationship Type="http://schemas.openxmlformats.org/officeDocument/2006/relationships/notesSlide" Target="/ppt/notesSlides/notesSlide6.xml" Id="Rf5dddb711ae441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b34722374e4d37" /><Relationship Type="http://schemas.openxmlformats.org/officeDocument/2006/relationships/notesSlide" Target="/ppt/notesSlides/notesSlide7.xml" Id="R4afc9ad8e1464d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b6dc0acf9b4e7d" /><Relationship Type="http://schemas.openxmlformats.org/officeDocument/2006/relationships/notesSlide" Target="/ppt/notesSlides/notesSlide8.xml" Id="R2fe7ae86110647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5d85c054b84ec7" /><Relationship Type="http://schemas.openxmlformats.org/officeDocument/2006/relationships/notesSlide" Target="/ppt/notesSlides/notesSlide9.xml" Id="R612ddf30c48144d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36a60ab3c74646" /><Relationship Type="http://schemas.openxmlformats.org/officeDocument/2006/relationships/notesSlide" Target="/ppt/notesSlides/notesSlide10.xml" Id="Ra5945393068c45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78161-D94A-455B-8A0D-9B9CBBA6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vigtigt for dig?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51039F-4CC7-4FF2-8EE9-EC0FAE07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arbejder de med?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to kriterier for en fiktiv person.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5F359-D272-4C85-B5E1-A7A55A8B96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e6f7f6fb4407e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81CE89-1487-44A3-B262-DF6F367C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1</a:t>
            </a:r>
          </a:p>
        </p:txBody>
      </p:sp>
    </p:spTree>
    <p:extLst>
      <p:ext uri="{BB962C8B-B14F-4D97-AF65-F5344CB8AC3E}">
        <p14:creationId xmlns:p14="http://schemas.microsoft.com/office/powerpoint/2010/main" val="21397740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E8E98-0D5A-49C7-B8A9-5831CAC3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hele tekster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2AC83-8B23-4ED9-BB01-B0134385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D1 Medieværksted · D2 Byværksted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laver man? Med hvem? Med hvilket udstyr?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heilu kynningarnar áður en þú velur.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A62346-76AE-4776-988F-CB414DD3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2</a:t>
            </a:r>
          </a:p>
        </p:txBody>
      </p:sp>
    </p:spTree>
    <p:extLst>
      <p:ext uri="{BB962C8B-B14F-4D97-AF65-F5344CB8AC3E}">
        <p14:creationId xmlns:p14="http://schemas.microsoft.com/office/powerpoint/2010/main" val="11807466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0F6383-8305-4C08-925D-ACA99E8D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Håb eller oplysning?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F491B-DF69-42D1-9145-9D8924D9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Der er en computer og en optager til hvert par.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håber, at du opdager noget, du plejer at gå forbi.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Hver er munurinn?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CE93FD-6823-4C18-85CA-CA8471E1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3</a:t>
            </a:r>
          </a:p>
        </p:txBody>
      </p:sp>
    </p:spTree>
    <p:extLst>
      <p:ext uri="{BB962C8B-B14F-4D97-AF65-F5344CB8AC3E}">
        <p14:creationId xmlns:p14="http://schemas.microsoft.com/office/powerpoint/2010/main" val="6078008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DFE4C-6852-4FEF-804C-15D707CA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troede, at … Men 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064D6-B19E-4482-BD2E-337B30DC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S1-C02-A01 · P04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ugen → Erfaringen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var stadig svært?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áður en handritið er sýnt.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C79D62-CE98-4918-B9E6-B49AF67F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4</a:t>
            </a:r>
          </a:p>
        </p:txBody>
      </p:sp>
    </p:spTree>
    <p:extLst>
      <p:ext uri="{BB962C8B-B14F-4D97-AF65-F5344CB8AC3E}">
        <p14:creationId xmlns:p14="http://schemas.microsoft.com/office/powerpoint/2010/main" val="7415351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52D98-F4D1-40D7-B5DB-90B648DE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Fordi og derfor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8CB77-11DB-43AA-A6EF-B7AB00CE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spørger, fordi jeg ikke kender planen.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kender ikke planen. Derfor spørger jeg.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Ástæða · Afleiðing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S1-C02-P05 · V03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B905C-8D01-43E6-B900-9F41A210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5</a:t>
            </a:r>
          </a:p>
        </p:txBody>
      </p:sp>
    </p:spTree>
    <p:extLst>
      <p:ext uri="{BB962C8B-B14F-4D97-AF65-F5344CB8AC3E}">
        <p14:creationId xmlns:p14="http://schemas.microsoft.com/office/powerpoint/2010/main" val="18696142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F67EC0-5377-496D-A9F8-FF829A12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vi — det mangler vi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14C38-EACB-4014-BD5B-C2B4B6B1C91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ved vi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mangler vi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Hvor spørger vi?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14D613-215B-466C-87A6-2FAC5AC9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6</a:t>
            </a:r>
          </a:p>
        </p:txBody>
      </p:sp>
    </p:spTree>
    <p:extLst>
      <p:ext uri="{BB962C8B-B14F-4D97-AF65-F5344CB8AC3E}">
        <p14:creationId xmlns:p14="http://schemas.microsoft.com/office/powerpoint/2010/main" val="14010370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58BAB-7C3B-437A-B6A2-60DD4C2F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til Liv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175962-130D-4E00-9A23-027108B9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Interesse → Erfaring → Tidspunkt → Spørgsmål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har prøvet at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det muligt at …?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52153-4E1A-4D50-B5DD-13F88B31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7</a:t>
            </a:r>
          </a:p>
        </p:txBody>
      </p:sp>
    </p:spTree>
    <p:extLst>
      <p:ext uri="{BB962C8B-B14F-4D97-AF65-F5344CB8AC3E}">
        <p14:creationId xmlns:p14="http://schemas.microsoft.com/office/powerpoint/2010/main" val="17692747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AD4A0-F1FA-42D1-8031-369526CD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din makker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3F493-3532-422A-90CB-30C5CB4A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lære?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kan du deltage?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have bekræftet?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S1-C02-P08 · Danska í öllu samtalinu.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A8FFC8-1145-4955-9B5A-E8033F2F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8</a:t>
            </a:r>
          </a:p>
        </p:txBody>
      </p:sp>
    </p:spTree>
    <p:extLst>
      <p:ext uri="{BB962C8B-B14F-4D97-AF65-F5344CB8AC3E}">
        <p14:creationId xmlns:p14="http://schemas.microsoft.com/office/powerpoint/2010/main" val="3334746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E80C5-9AD4-4BAD-ADB0-D027BF11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mulighed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E0B65-9ABC-4EBB-8860-3762C0CA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S1-C02-P09 ·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Veldu tvö viðmið. Lestu. Hlustaðu.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Begrund et foreløbigt valg, og stil et åbent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FB571-EA72-44DB-95EE-F16264A3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9</a:t>
            </a:r>
          </a:p>
        </p:txBody>
      </p:sp>
    </p:spTree>
    <p:extLst>
      <p:ext uri="{BB962C8B-B14F-4D97-AF65-F5344CB8AC3E}">
        <p14:creationId xmlns:p14="http://schemas.microsoft.com/office/powerpoint/2010/main" val="7695031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8E1AB3-E3C8-48F5-96AB-3F2DE04B0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dit valg holde?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A1049-2869-4F35-9F89-2C7A7893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bygger du det på?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 du at vide?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S1-C02-P10–P11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Ein rökstudd breyting er framför.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B6233-1CA5-49BA-B064-360E2E5C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2. kafli · 10</a:t>
            </a:r>
          </a:p>
        </p:txBody>
      </p:sp>
    </p:spTree>
    <p:extLst>
      <p:ext uri="{BB962C8B-B14F-4D97-AF65-F5344CB8AC3E}">
        <p14:creationId xmlns:p14="http://schemas.microsoft.com/office/powerpoint/2010/main" val="11534159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2026-10-23T00:52:10.3560000Z</dcterms:created>
  <dcterms:modified xsi:type="dcterms:W3CDTF">2026-10-23T00:52:10.3560000Z</dcterms:modified>
</coreProperties>
</file>