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78383e5c6b4e83" /><Relationship Type="http://schemas.openxmlformats.org/officeDocument/2006/relationships/extended-properties" Target="/docProps/app.xml" Id="R60b14d7cf10347ab" /><Relationship Type="http://schemas.openxmlformats.org/officeDocument/2006/relationships/officeDocument" Target="/ppt/presentation.xml" Id="Rd71ec22b9c0c4f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37b112e3d44d1e"/>
  </p:sldMasterIdLst>
  <p:notesMasterIdLst>
    <p:notesMasterId xmlns:r="http://schemas.openxmlformats.org/officeDocument/2006/relationships" r:id="R9c5363b6cedd4fbd"/>
  </p:notesMasterIdLst>
  <p:sldIdLst>
    <p:sldId xmlns:r="http://schemas.openxmlformats.org/officeDocument/2006/relationships" id="256" r:id="Rce80ebe2ecef4c21"/>
    <p:sldId xmlns:r="http://schemas.openxmlformats.org/officeDocument/2006/relationships" id="257" r:id="R561f904f23464071"/>
    <p:sldId xmlns:r="http://schemas.openxmlformats.org/officeDocument/2006/relationships" id="258" r:id="Rc2f09aaff55d4363"/>
    <p:sldId xmlns:r="http://schemas.openxmlformats.org/officeDocument/2006/relationships" id="259" r:id="R65c166822387421e"/>
    <p:sldId xmlns:r="http://schemas.openxmlformats.org/officeDocument/2006/relationships" id="260" r:id="R88c91662e694450b"/>
    <p:sldId xmlns:r="http://schemas.openxmlformats.org/officeDocument/2006/relationships" id="261" r:id="R3def71b5fbc749f8"/>
    <p:sldId xmlns:r="http://schemas.openxmlformats.org/officeDocument/2006/relationships" id="262" r:id="Ra905000d96df49be"/>
    <p:sldId xmlns:r="http://schemas.openxmlformats.org/officeDocument/2006/relationships" id="263" r:id="R30496cd489564446"/>
    <p:sldId xmlns:r="http://schemas.openxmlformats.org/officeDocument/2006/relationships" id="264" r:id="Rf30ae2e009bb467a"/>
    <p:sldId xmlns:r="http://schemas.openxmlformats.org/officeDocument/2006/relationships" id="265" r:id="R44d21f2e405240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09104b1b204c98" /><Relationship Type="http://schemas.openxmlformats.org/officeDocument/2006/relationships/slideMaster" Target="/ppt/slideMasters/slideMaster1.xml" Id="Rb437b112e3d44d1e" /><Relationship Type="http://schemas.openxmlformats.org/officeDocument/2006/relationships/notesMaster" Target="/ppt/notesMasters/notesMaster1.xml" Id="R9c5363b6cedd4fbd" /><Relationship Type="http://schemas.openxmlformats.org/officeDocument/2006/relationships/presProps" Target="/ppt/presProps.xml" Id="Rab48a87547ee43c1" /><Relationship Type="http://schemas.openxmlformats.org/officeDocument/2006/relationships/tableStyles" Target="/ppt/tableStyles.xml" Id="R9ee244077a0b429e" /><Relationship Type="http://schemas.openxmlformats.org/officeDocument/2006/relationships/slide" Target="/ppt/slides/slide1.xml" Id="Rce80ebe2ecef4c21" /><Relationship Type="http://schemas.openxmlformats.org/officeDocument/2006/relationships/slide" Target="/ppt/slides/slide2.xml" Id="R561f904f23464071" /><Relationship Type="http://schemas.openxmlformats.org/officeDocument/2006/relationships/slide" Target="/ppt/slides/slide3.xml" Id="Rc2f09aaff55d4363" /><Relationship Type="http://schemas.openxmlformats.org/officeDocument/2006/relationships/slide" Target="/ppt/slides/slide4.xml" Id="R65c166822387421e" /><Relationship Type="http://schemas.openxmlformats.org/officeDocument/2006/relationships/slide" Target="/ppt/slides/slide5.xml" Id="R88c91662e694450b" /><Relationship Type="http://schemas.openxmlformats.org/officeDocument/2006/relationships/slide" Target="/ppt/slides/slide6.xml" Id="R3def71b5fbc749f8" /><Relationship Type="http://schemas.openxmlformats.org/officeDocument/2006/relationships/slide" Target="/ppt/slides/slide7.xml" Id="Ra905000d96df49be" /><Relationship Type="http://schemas.openxmlformats.org/officeDocument/2006/relationships/slide" Target="/ppt/slides/slide8.xml" Id="R30496cd489564446" /><Relationship Type="http://schemas.openxmlformats.org/officeDocument/2006/relationships/slide" Target="/ppt/slides/slide9.xml" Id="Rf30ae2e009bb467a" /><Relationship Type="http://schemas.openxmlformats.org/officeDocument/2006/relationships/slide" Target="/ppt/slides/slide10.xml" Id="R44d21f2e405240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a37f5f27de47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9abb35f0434472" /><Relationship Type="http://schemas.openxmlformats.org/officeDocument/2006/relationships/notesMaster" Target="/ppt/notesMasters/notesMaster1.xml" Id="Rc60d355586c347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3263e88b704fa0" /><Relationship Type="http://schemas.openxmlformats.org/officeDocument/2006/relationships/notesMaster" Target="/ppt/notesMasters/notesMaster1.xml" Id="R848644f87b894c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9843fe7e1e495c" /><Relationship Type="http://schemas.openxmlformats.org/officeDocument/2006/relationships/notesMaster" Target="/ppt/notesMasters/notesMaster1.xml" Id="R759a80f8805442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f2a933086a4b5c" /><Relationship Type="http://schemas.openxmlformats.org/officeDocument/2006/relationships/notesMaster" Target="/ppt/notesMasters/notesMaster1.xml" Id="R3008155fe38647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b34b199043444d" /><Relationship Type="http://schemas.openxmlformats.org/officeDocument/2006/relationships/notesMaster" Target="/ppt/notesMasters/notesMaster1.xml" Id="R751e081c18ee459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6ae254a3f0471c" /><Relationship Type="http://schemas.openxmlformats.org/officeDocument/2006/relationships/notesMaster" Target="/ppt/notesMasters/notesMaster1.xml" Id="Ra8113d223c3f47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edc73f182340f4" /><Relationship Type="http://schemas.openxmlformats.org/officeDocument/2006/relationships/notesMaster" Target="/ppt/notesMasters/notesMaster1.xml" Id="Rb703b8c49f2046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89758e38a24bb6" /><Relationship Type="http://schemas.openxmlformats.org/officeDocument/2006/relationships/notesMaster" Target="/ppt/notesMasters/notesMaster1.xml" Id="Ra81af17bbe1149b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9985440b4c476f" /><Relationship Type="http://schemas.openxmlformats.org/officeDocument/2006/relationships/notesMaster" Target="/ppt/notesMasters/notesMaster1.xml" Id="R941cca8246ce46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9156dd47894448" /><Relationship Type="http://schemas.openxmlformats.org/officeDocument/2006/relationships/notesMaster" Target="/ppt/notesMasters/notesMaster1.xml" Id="R800469bc66064f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Telja nætur, ekki daganöfn. Alex er 18 ára; eigin fjárhagur nemenda er ekki umræðuefni.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Grunnmynd er skálduð og ekki í mælikvarða. Hún sannar ekki þrepalaust aðgengi.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P02–P03. Ekki nota glæruna í stað 350–450 orða lesefnisins. C vantar bæði tímabil og sundurliðun.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A=1.800, B=1.600+250=1.850, munur 50. C óþekkt. Lykill aðeins í nótum. Reiknivél leyfð; meta textaskilning aðskilið.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Halda handriti földu. Clara leiðréttir 1.700 í 1.800 fyrir dvölina; þrif og eldhústímar óstaðfest. Þessi 1.800 er ekki sama heild og A.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Síðasti orðhluti hjálpar merkingu. Uden rengøring í verðlýsingu sannar ekki að þrif séu valfrjáls.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P06 byggir fyrst á D1–D3. P07 notar íslensku punktana; ef A01 er notað þarf nýrri heimild að vera skýr. Geyma fyrstu svör.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Prenta spjöld sér. Ný upplýsing aðeins til B eftir fyrstu tillögu. Ekki birta verð eða aðgengisþörf á skjá. Báðir skipta um hlutverk í seinni lotu.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D4 afhent nú og A02 lesið tvisvar. Engar fyrirmyndarlausnir fyrr en fyrsta sýni er varðveitt. Aðgengisúrræði skráð.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P10 einstaklingsbundið, dreift á þrjú tímabil (10 + 10 + 4). Endurheimta síðar með nýju tveggja nátta dæmi. Leiðrétting reiknings og misskilnings á einingu eru aðskilin kennsluverkefni.</a:t>
            </a:r>
          </a:p>
          <a:p xmlns:a="http://schemas.openxmlformats.org/drawingml/2006/main">
            <a:r>
              <a:t>Heimild: upprunalegt Námsgögn-handrit S1-C03,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d19caeac55494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d99fdc2df6413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e8dc6325fd470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3eabe2232b4a8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d307b6e43342c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b97b825b647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FBE4D0-B1E8-46F2-9D95-7FA46A5A5C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5317125-DAA8-41D8-8A0E-3E11DDABCDC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F461BE2-5110-4F62-96A0-C6252B8238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D96823-B27F-485E-9C34-14CE7DF374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10189FB-B43A-4ECF-AC97-B7E183EABE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FF4BACD-711A-4420-A2C6-FC5DF2394B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5A3494-D9E9-4137-8ED2-B5B1300D35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1310837-00DB-4336-9215-58FD9ED5BD7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D687BD-596D-4452-8703-D7B0D4C66F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2D2A49-1D46-4E4E-8E30-FF632DD84D8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73d5c196344976" /><Relationship Type="http://schemas.openxmlformats.org/officeDocument/2006/relationships/slideLayout" Target="/ppt/slideLayouts/slideLayout1.xml" Id="R8e478cbee44443ca" /><Relationship Type="http://schemas.openxmlformats.org/officeDocument/2006/relationships/slideLayout" Target="/ppt/slideLayouts/slideLayout2.xml" Id="R2eb5504a9b364118" /><Relationship Type="http://schemas.openxmlformats.org/officeDocument/2006/relationships/slideLayout" Target="/ppt/slideLayouts/slideLayout3.xml" Id="R20ed14c89150484a" /><Relationship Type="http://schemas.openxmlformats.org/officeDocument/2006/relationships/slideLayout" Target="/ppt/slideLayouts/slideLayout4.xml" Id="Rc36cda745ab64801" /><Relationship Type="http://schemas.openxmlformats.org/officeDocument/2006/relationships/slideLayout" Target="/ppt/slideLayouts/slideLayout5.xml" Id="R775bffb5406247ed" /><Relationship Type="http://schemas.openxmlformats.org/officeDocument/2006/relationships/slideLayout" Target="/ppt/slideLayouts/slideLayout6.xml" Id="R1af97324b33046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478cbee44443ca"/>
    <p:sldLayoutId xmlns:r="http://schemas.openxmlformats.org/officeDocument/2006/relationships" id="2147483650" r:id="R2eb5504a9b364118"/>
    <p:sldLayoutId xmlns:r="http://schemas.openxmlformats.org/officeDocument/2006/relationships" id="2147483651" r:id="R20ed14c89150484a"/>
    <p:sldLayoutId xmlns:r="http://schemas.openxmlformats.org/officeDocument/2006/relationships" id="2147483652" r:id="Rc36cda745ab64801"/>
    <p:sldLayoutId xmlns:r="http://schemas.openxmlformats.org/officeDocument/2006/relationships" id="2147483653" r:id="R775bffb5406247ed"/>
    <p:sldLayoutId xmlns:r="http://schemas.openxmlformats.org/officeDocument/2006/relationships" id="2147483654" r:id="R1af97324b33046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ef806db594586" /><Relationship Type="http://schemas.openxmlformats.org/officeDocument/2006/relationships/notesSlide" Target="/ppt/notesSlides/notesSlide1.xml" Id="Reda178bd5f114a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b968f270744e6" /><Relationship Type="http://schemas.openxmlformats.org/officeDocument/2006/relationships/image" Target="/ppt/media/image.png" Id="R0f9d864dfcc34e32" /><Relationship Type="http://schemas.openxmlformats.org/officeDocument/2006/relationships/notesSlide" Target="/ppt/notesSlides/notesSlide2.xml" Id="Ra612ecbdc6b84e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f235e4c3d54720" /><Relationship Type="http://schemas.openxmlformats.org/officeDocument/2006/relationships/notesSlide" Target="/ppt/notesSlides/notesSlide3.xml" Id="R1bf06225b45d43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b437b3a47b4cab" /><Relationship Type="http://schemas.openxmlformats.org/officeDocument/2006/relationships/notesSlide" Target="/ppt/notesSlides/notesSlide4.xml" Id="R1058aeff5ab644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b9a1cbdb7042f4" /><Relationship Type="http://schemas.openxmlformats.org/officeDocument/2006/relationships/notesSlide" Target="/ppt/notesSlides/notesSlide5.xml" Id="R7b8ebd5e4d984e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4356538e8f4c4e" /><Relationship Type="http://schemas.openxmlformats.org/officeDocument/2006/relationships/notesSlide" Target="/ppt/notesSlides/notesSlide6.xml" Id="Rc282914e43fa43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afe4d4a82948d9" /><Relationship Type="http://schemas.openxmlformats.org/officeDocument/2006/relationships/notesSlide" Target="/ppt/notesSlides/notesSlide7.xml" Id="R20c529da9bd742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afe81771dd42d6" /><Relationship Type="http://schemas.openxmlformats.org/officeDocument/2006/relationships/notesSlide" Target="/ppt/notesSlides/notesSlide8.xml" Id="R8ba466ca92fb48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eba3f9f0844e96" /><Relationship Type="http://schemas.openxmlformats.org/officeDocument/2006/relationships/notesSlide" Target="/ppt/notesSlides/notesSlide9.xml" Id="R13e395cfb0e94c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c1914622d64723" /><Relationship Type="http://schemas.openxmlformats.org/officeDocument/2006/relationships/notesSlide" Target="/ppt/notesSlides/notesSlide10.xml" Id="R0c95b080c7504b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2A747-C82D-4036-A2A3-4903FB9E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Seks nætter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4E431-800E-4078-8E95-988F4DB7B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Søndag → Lørdag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Værelse · Køkken · Transport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Skálduð málæfing; engin bókun eða persónuupplýsingar.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401A83-4081-4C2E-BE19-8072F176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1</a:t>
            </a:r>
          </a:p>
        </p:txBody>
      </p:sp>
    </p:spTree>
    <p:extLst>
      <p:ext uri="{BB962C8B-B14F-4D97-AF65-F5344CB8AC3E}">
        <p14:creationId xmlns:p14="http://schemas.microsoft.com/office/powerpoint/2010/main" val="4275810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A1B98-3271-4EB5-9713-F3535875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deler man?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A0256D-5574-40D9-8801-D79039F1A1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d864dfcc34e32"/>
          <a:stretch xmlns:a="http://schemas.openxmlformats.org/drawingml/2006/main"/>
        </p:blipFill>
        <p:spPr>
          <a:xfrm xmlns:a="http://schemas.openxmlformats.org/drawingml/2006/main">
            <a:off x="2603500" y="1666875"/>
            <a:ext cx="698500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1ED41-3238-47EE-BA82-71347134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2</a:t>
            </a:r>
          </a:p>
        </p:txBody>
      </p:sp>
    </p:spTree>
    <p:extLst>
      <p:ext uri="{BB962C8B-B14F-4D97-AF65-F5344CB8AC3E}">
        <p14:creationId xmlns:p14="http://schemas.microsoft.com/office/powerpoint/2010/main" val="8724366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8519D-6D75-4BAC-84E4-9C86DE568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alle tre annoncer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95C84-39DB-42DD-8F45-D50B1B84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A: seks nætter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B: seks nætter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C: fra-pris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tímabil og innifalda liði í heilu textunum.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318D08-33F4-48C3-BCAD-B28DF1571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3</a:t>
            </a:r>
          </a:p>
        </p:txBody>
      </p:sp>
    </p:spTree>
    <p:extLst>
      <p:ext uri="{BB962C8B-B14F-4D97-AF65-F5344CB8AC3E}">
        <p14:creationId xmlns:p14="http://schemas.microsoft.com/office/powerpoint/2010/main" val="1463964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BD68D3-EEDD-4EE3-BAC2-A425FDE0D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Oplyst, beregnet, ukendt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F10D5-BCFC-45E1-BDFB-7A17C07BE54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Annonce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Oplyst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Beregnet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Ukendt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C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7BBE1-2379-48B9-8699-4C6A758E1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4</a:t>
            </a:r>
          </a:p>
        </p:txBody>
      </p:sp>
    </p:spTree>
    <p:extLst>
      <p:ext uri="{BB962C8B-B14F-4D97-AF65-F5344CB8AC3E}">
        <p14:creationId xmlns:p14="http://schemas.microsoft.com/office/powerpoint/2010/main" val="10937169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591EE-E226-4F4B-BFFB-37E7F863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rettelsen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285E9-CC59-4184-A235-5A1C5BEA6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S1-C03-A01 · P04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Pris · Periode · Indhold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ændres? Hvad er stadig uklart?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til enda áður en þú skrifar heild.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BC2714-4250-4D63-BABC-7EF4024D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5</a:t>
            </a:r>
          </a:p>
        </p:txBody>
      </p:sp>
    </p:spTree>
    <p:extLst>
      <p:ext uri="{BB962C8B-B14F-4D97-AF65-F5344CB8AC3E}">
        <p14:creationId xmlns:p14="http://schemas.microsoft.com/office/powerpoint/2010/main" val="21319699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B0A0F-2BA7-4907-8458-DB28DB1D2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Præcise 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F7F015-74DD-445C-82C8-406DBDBF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Køkken + adgang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Med / uden rengøring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prisen er bekræftet, kan vi sammenligne.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E8659-197A-4EA3-9399-604ACDD7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6</a:t>
            </a:r>
          </a:p>
        </p:txBody>
      </p:sp>
    </p:spTree>
    <p:extLst>
      <p:ext uri="{BB962C8B-B14F-4D97-AF65-F5344CB8AC3E}">
        <p14:creationId xmlns:p14="http://schemas.microsoft.com/office/powerpoint/2010/main" val="7452065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E26852-453B-457B-8C84-F3D776DA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og spørg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6752D-06BF-40CB-AB56-A401E0D2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S1-C03-P06–P07 · V03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fremgår ikke af annoncen.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have den samlede pris bekræftet.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 skýring → Danskt erindi.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125688-E54E-4846-9894-7A952624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7</a:t>
            </a:r>
          </a:p>
        </p:txBody>
      </p:sp>
    </p:spTree>
    <p:extLst>
      <p:ext uri="{BB962C8B-B14F-4D97-AF65-F5344CB8AC3E}">
        <p14:creationId xmlns:p14="http://schemas.microsoft.com/office/powerpoint/2010/main" val="1785286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16093-E8E7-4347-84D1-2A4F61F5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tilbuddet bruges?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54562-06F0-41ED-AF40-970E715D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Samlet pris · Adgang · Periode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S1-C03-P08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Spørg. Lyt. Bekræft. Vent, hvis oplysninger mangler.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8CC128-CFBC-4F05-82EA-D91CC59D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8</a:t>
            </a:r>
          </a:p>
        </p:txBody>
      </p:sp>
    </p:spTree>
    <p:extLst>
      <p:ext uri="{BB962C8B-B14F-4D97-AF65-F5344CB8AC3E}">
        <p14:creationId xmlns:p14="http://schemas.microsoft.com/office/powerpoint/2010/main" val="16140220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0CE46-F668-490D-82B4-B36CB52E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nyt ophold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3A774B-4F97-4CDB-A8B1-48ABABC6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S1-C03-P09 ·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Antal nætter · Prisenhed · Rengøring: hvordan beregnes den?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tvær spurningar sem heimildirnar svara ekki.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509FD-F990-4D91-8321-426F1769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9</a:t>
            </a:r>
          </a:p>
        </p:txBody>
      </p:sp>
    </p:spTree>
    <p:extLst>
      <p:ext uri="{BB962C8B-B14F-4D97-AF65-F5344CB8AC3E}">
        <p14:creationId xmlns:p14="http://schemas.microsoft.com/office/powerpoint/2010/main" val="14331623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11C80-9590-4CC2-AD96-45517843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vi ikke endnu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7428B-5CA9-475A-817C-4BF6226A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S1-C03-P10–P11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mangler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Én oplysning · Én beregning · Ét spørgsmål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740E6-E671-40A1-B638-C1A47108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3. kafli · 10</a:t>
            </a:r>
          </a:p>
        </p:txBody>
      </p:sp>
    </p:spTree>
    <p:extLst>
      <p:ext uri="{BB962C8B-B14F-4D97-AF65-F5344CB8AC3E}">
        <p14:creationId xmlns:p14="http://schemas.microsoft.com/office/powerpoint/2010/main" val="18514869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2026-10-23T00:59:52.8400000Z</dcterms:created>
  <dcterms:modified xsi:type="dcterms:W3CDTF">2026-10-23T00:59:52.8400000Z</dcterms:modified>
</coreProperties>
</file>