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55a6f2262f46d2" /><Relationship Type="http://schemas.openxmlformats.org/officeDocument/2006/relationships/extended-properties" Target="/docProps/app.xml" Id="R251e9417fd98432d" /><Relationship Type="http://schemas.openxmlformats.org/officeDocument/2006/relationships/officeDocument" Target="/ppt/presentation.xml" Id="Rad6d1b9a69024e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0c6b84c52243b7"/>
  </p:sldMasterIdLst>
  <p:notesMasterIdLst>
    <p:notesMasterId xmlns:r="http://schemas.openxmlformats.org/officeDocument/2006/relationships" r:id="R3977e54727814406"/>
  </p:notesMasterIdLst>
  <p:sldIdLst>
    <p:sldId xmlns:r="http://schemas.openxmlformats.org/officeDocument/2006/relationships" id="256" r:id="R7d600f58496640fb"/>
    <p:sldId xmlns:r="http://schemas.openxmlformats.org/officeDocument/2006/relationships" id="257" r:id="Rdfe76d7deee74fa2"/>
    <p:sldId xmlns:r="http://schemas.openxmlformats.org/officeDocument/2006/relationships" id="258" r:id="R0d39194cdad24fe8"/>
    <p:sldId xmlns:r="http://schemas.openxmlformats.org/officeDocument/2006/relationships" id="259" r:id="R384073a4a37b4e2f"/>
    <p:sldId xmlns:r="http://schemas.openxmlformats.org/officeDocument/2006/relationships" id="260" r:id="R3a946a7c5330491f"/>
    <p:sldId xmlns:r="http://schemas.openxmlformats.org/officeDocument/2006/relationships" id="261" r:id="R3cbe3bdf21a24437"/>
    <p:sldId xmlns:r="http://schemas.openxmlformats.org/officeDocument/2006/relationships" id="262" r:id="R69bfcd6f652b4dc6"/>
    <p:sldId xmlns:r="http://schemas.openxmlformats.org/officeDocument/2006/relationships" id="263" r:id="R0e3fb5bcb8194fae"/>
    <p:sldId xmlns:r="http://schemas.openxmlformats.org/officeDocument/2006/relationships" id="264" r:id="R8fb55322b2604431"/>
    <p:sldId xmlns:r="http://schemas.openxmlformats.org/officeDocument/2006/relationships" id="265" r:id="R119802e616b942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12015374d942e3" /><Relationship Type="http://schemas.openxmlformats.org/officeDocument/2006/relationships/slideMaster" Target="/ppt/slideMasters/slideMaster1.xml" Id="R960c6b84c52243b7" /><Relationship Type="http://schemas.openxmlformats.org/officeDocument/2006/relationships/notesMaster" Target="/ppt/notesMasters/notesMaster1.xml" Id="R3977e54727814406" /><Relationship Type="http://schemas.openxmlformats.org/officeDocument/2006/relationships/presProps" Target="/ppt/presProps.xml" Id="Rbaa2bb3bf46343dd" /><Relationship Type="http://schemas.openxmlformats.org/officeDocument/2006/relationships/tableStyles" Target="/ppt/tableStyles.xml" Id="R4c306ae178ad41b3" /><Relationship Type="http://schemas.openxmlformats.org/officeDocument/2006/relationships/slide" Target="/ppt/slides/slide1.xml" Id="R7d600f58496640fb" /><Relationship Type="http://schemas.openxmlformats.org/officeDocument/2006/relationships/slide" Target="/ppt/slides/slide2.xml" Id="Rdfe76d7deee74fa2" /><Relationship Type="http://schemas.openxmlformats.org/officeDocument/2006/relationships/slide" Target="/ppt/slides/slide3.xml" Id="R0d39194cdad24fe8" /><Relationship Type="http://schemas.openxmlformats.org/officeDocument/2006/relationships/slide" Target="/ppt/slides/slide4.xml" Id="R384073a4a37b4e2f" /><Relationship Type="http://schemas.openxmlformats.org/officeDocument/2006/relationships/slide" Target="/ppt/slides/slide5.xml" Id="R3a946a7c5330491f" /><Relationship Type="http://schemas.openxmlformats.org/officeDocument/2006/relationships/slide" Target="/ppt/slides/slide6.xml" Id="R3cbe3bdf21a24437" /><Relationship Type="http://schemas.openxmlformats.org/officeDocument/2006/relationships/slide" Target="/ppt/slides/slide7.xml" Id="R69bfcd6f652b4dc6" /><Relationship Type="http://schemas.openxmlformats.org/officeDocument/2006/relationships/slide" Target="/ppt/slides/slide8.xml" Id="R0e3fb5bcb8194fae" /><Relationship Type="http://schemas.openxmlformats.org/officeDocument/2006/relationships/slide" Target="/ppt/slides/slide9.xml" Id="R8fb55322b2604431" /><Relationship Type="http://schemas.openxmlformats.org/officeDocument/2006/relationships/slide" Target="/ppt/slides/slide10.xml" Id="R119802e616b942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ed5c7dba764c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37051ff4074c34" /><Relationship Type="http://schemas.openxmlformats.org/officeDocument/2006/relationships/notesMaster" Target="/ppt/notesMasters/notesMaster1.xml" Id="Rbfa440b8bd5641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9784ee2d6d4b81" /><Relationship Type="http://schemas.openxmlformats.org/officeDocument/2006/relationships/notesMaster" Target="/ppt/notesMasters/notesMaster1.xml" Id="R4623d744e9fa43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9177c9b386426c" /><Relationship Type="http://schemas.openxmlformats.org/officeDocument/2006/relationships/notesMaster" Target="/ppt/notesMasters/notesMaster1.xml" Id="R1b6cf741fb9a4a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c9fe1c70fd48cb" /><Relationship Type="http://schemas.openxmlformats.org/officeDocument/2006/relationships/notesMaster" Target="/ppt/notesMasters/notesMaster1.xml" Id="Rbba918a20206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a43e7aab4b4225" /><Relationship Type="http://schemas.openxmlformats.org/officeDocument/2006/relationships/notesMaster" Target="/ppt/notesMasters/notesMaster1.xml" Id="Rc72d30d55c9a4e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447a2710464e02" /><Relationship Type="http://schemas.openxmlformats.org/officeDocument/2006/relationships/notesMaster" Target="/ppt/notesMasters/notesMaster1.xml" Id="R1bfb5a11abe747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9eba87d0b44fb3" /><Relationship Type="http://schemas.openxmlformats.org/officeDocument/2006/relationships/notesMaster" Target="/ppt/notesMasters/notesMaster1.xml" Id="R2da2c64c194040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1b3c0d54b44dae" /><Relationship Type="http://schemas.openxmlformats.org/officeDocument/2006/relationships/notesMaster" Target="/ppt/notesMasters/notesMaster1.xml" Id="R48f9c9d6f98440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d4d07f41234004" /><Relationship Type="http://schemas.openxmlformats.org/officeDocument/2006/relationships/notesMaster" Target="/ppt/notesMasters/notesMaster1.xml" Id="Rff016495e97242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875750ab46467b" /><Relationship Type="http://schemas.openxmlformats.org/officeDocument/2006/relationships/notesMaster" Target="/ppt/notesMasters/notesMaster1.xml" Id="R184a4e8512724c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Endurheimt úr kafla 1 án orðasafns. Skrá hvað nemandi kann. Segja „Er det stadig klokken halv elleve?“ aðeins eftir fyrstu tilraun. Morgunsamhengi.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Birta leiðamynd með textakosti í nemendakafla. A er fallin niður. Kort sýnir ekki aðgengi; ekki bæta því við úr einkaspjöldum.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Tímalína er auð. Nota alla tímana úr D1. Reiknivél leyfð. Greina reiknivillu frá rangri túlkun.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Tvær hlustanir. Afrit og lykill ekki á nemendaskjá. Brautarpallur breytist en brottfarartími C ekki. Símtalið leiðréttir rangt endurtekna tölu.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Nemandi velur eigin atriði úr D1. Skoðið hvort sögnin kemur á undan frumlaginu í aðalsetningunni á eftir skilyrðisliðnum. Óvissa þarf efnislega ástæðu.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Viðtakandi les ekki dönsku. Greina komu og undirbúning. Safna þremur íslenskum lykilorðum og einni óvissusetningu frá hverjum nemanda. Munnleg miðlun er ekki sjálfkrafa sönnun danskrar framsagnar.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70–100 orð, fyrst uppkast síðan ein athugasemd um merkingu. Ekki birta kennarafyrirmynd fyrr en frumdrög eru varðveitt.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A/B spjöld sér; breyting til A eftir fyrstu tillögu. Ekki sýna einkaupplýsingar. Skipta A1→B2 og B1→A2. Báðir orða endanlega niðurstöðu.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Úthluta D2 við mat, hlusta tvisvar, varðveita svar. Engar tölur eða lausnir á þessari glæru. P10 tekur sjálfgefið þrjú tímabil fyrir 24 nemendur; tryggja umsjón og trúnað samkvæmt kennarapakka.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Endurskoðun er ekki nýtt sjálfstætt sýni. Nota nýju örverkefnin í kennarapakka við endurheimt; halda þeirra svörum földum fyrir fram.</a:t>
            </a:r>
          </a:p>
          <a:p xmlns:a="http://schemas.openxmlformats.org/drawingml/2006/main">
            <a:r>
              <a:t>Heimild: upprunalegt Námsgögn-handrit S1-C04,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a0715a13e845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ceb52120c746b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5a00430825435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ced2af4df34da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b852c6ee4e417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9dc011344449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06B4C4-4308-4AAC-81C2-0BD077621F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8F1B4D7-55B0-45FF-BEF7-B969C0C2E45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0C34987-170A-4D92-BAEC-E7DA235ADA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47273A-4052-484E-B435-3F2057F690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FFFE1D-CEB2-41AB-B251-8CFA62D3CE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D3154E0-93E2-4112-97E4-924D888482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C8295C3-CF7C-4CDE-9CAF-E6002D8F68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732753-C7B0-4906-A00D-1211E889268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7DB3CA-6506-4A89-ABDA-7E49DBB0E0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B3A0859-884A-429D-9ED8-1920FF1BD8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1f4b9590874a95" /><Relationship Type="http://schemas.openxmlformats.org/officeDocument/2006/relationships/slideLayout" Target="/ppt/slideLayouts/slideLayout1.xml" Id="R32b4cc72f03b4a36" /><Relationship Type="http://schemas.openxmlformats.org/officeDocument/2006/relationships/slideLayout" Target="/ppt/slideLayouts/slideLayout2.xml" Id="R1efff1fddb2b4ed4" /><Relationship Type="http://schemas.openxmlformats.org/officeDocument/2006/relationships/slideLayout" Target="/ppt/slideLayouts/slideLayout3.xml" Id="Rfd9303d69542454f" /><Relationship Type="http://schemas.openxmlformats.org/officeDocument/2006/relationships/slideLayout" Target="/ppt/slideLayouts/slideLayout4.xml" Id="R37b647aa4cf14e7d" /><Relationship Type="http://schemas.openxmlformats.org/officeDocument/2006/relationships/slideLayout" Target="/ppt/slideLayouts/slideLayout5.xml" Id="Rdfa7032e8d0540b9" /><Relationship Type="http://schemas.openxmlformats.org/officeDocument/2006/relationships/slideLayout" Target="/ppt/slideLayouts/slideLayout6.xml" Id="Ra2e6eebc6ed446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b4cc72f03b4a36"/>
    <p:sldLayoutId xmlns:r="http://schemas.openxmlformats.org/officeDocument/2006/relationships" id="2147483650" r:id="R1efff1fddb2b4ed4"/>
    <p:sldLayoutId xmlns:r="http://schemas.openxmlformats.org/officeDocument/2006/relationships" id="2147483651" r:id="Rfd9303d69542454f"/>
    <p:sldLayoutId xmlns:r="http://schemas.openxmlformats.org/officeDocument/2006/relationships" id="2147483652" r:id="R37b647aa4cf14e7d"/>
    <p:sldLayoutId xmlns:r="http://schemas.openxmlformats.org/officeDocument/2006/relationships" id="2147483653" r:id="Rdfa7032e8d0540b9"/>
    <p:sldLayoutId xmlns:r="http://schemas.openxmlformats.org/officeDocument/2006/relationships" id="2147483654" r:id="Ra2e6eebc6ed446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b8148d624741bb" /><Relationship Type="http://schemas.openxmlformats.org/officeDocument/2006/relationships/notesSlide" Target="/ppt/notesSlides/notesSlide1.xml" Id="Rfa4f3039cecc4c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060debb27b4ac2" /><Relationship Type="http://schemas.openxmlformats.org/officeDocument/2006/relationships/notesSlide" Target="/ppt/notesSlides/notesSlide2.xml" Id="Re1c58bd0dc0d45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d6951286fd4843" /><Relationship Type="http://schemas.openxmlformats.org/officeDocument/2006/relationships/notesSlide" Target="/ppt/notesSlides/notesSlide3.xml" Id="Ra5b0613b352644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81db72dad14917" /><Relationship Type="http://schemas.openxmlformats.org/officeDocument/2006/relationships/notesSlide" Target="/ppt/notesSlides/notesSlide4.xml" Id="R6186d6f184664a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2efc3f96814622" /><Relationship Type="http://schemas.openxmlformats.org/officeDocument/2006/relationships/notesSlide" Target="/ppt/notesSlides/notesSlide5.xml" Id="Rd85ab4287ed94e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c82c09fd704753" /><Relationship Type="http://schemas.openxmlformats.org/officeDocument/2006/relationships/notesSlide" Target="/ppt/notesSlides/notesSlide6.xml" Id="R2a255702c04b4b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a88ffd3fbf4f95" /><Relationship Type="http://schemas.openxmlformats.org/officeDocument/2006/relationships/notesSlide" Target="/ppt/notesSlides/notesSlide7.xml" Id="R9aa7f95ed42242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3ffe157891490b" /><Relationship Type="http://schemas.openxmlformats.org/officeDocument/2006/relationships/notesSlide" Target="/ppt/notesSlides/notesSlide8.xml" Id="R10fbeb41a6f94c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65c3db4e454848" /><Relationship Type="http://schemas.openxmlformats.org/officeDocument/2006/relationships/notesSlide" Target="/ppt/notesSlides/notesSlide9.xml" Id="Ra89d27f61db348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b8249dabf849a9" /><Relationship Type="http://schemas.openxmlformats.org/officeDocument/2006/relationships/notesSlide" Target="/ppt/notesSlides/notesSlide10.xml" Id="Rf98fbea475904e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98FE1-7AA6-474B-A3BE-98D20B74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vi nå det?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2F7CE-3011-44A5-B07C-FD42D89A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S1-C04-P01 · Á dönsku: „Er það enn klukkan hálfellefu?“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et tidspunkt. Bed om en gentagelse.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89E21-8CA5-4F3A-8F6A-1ACA2BBA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1</a:t>
            </a:r>
          </a:p>
        </p:txBody>
      </p:sp>
    </p:spTree>
    <p:extLst>
      <p:ext uri="{BB962C8B-B14F-4D97-AF65-F5344CB8AC3E}">
        <p14:creationId xmlns:p14="http://schemas.microsoft.com/office/powerpoint/2010/main" val="1853372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CC4AD-F690-4161-8A3A-0F87EBA3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ruter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50EE11-C6F4-4152-A9BD-5D1B283A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S1-C04-V01 · D1 · P02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Tog A · Bus 7 · Tog C + letbane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skal vi skifte? Hvad er aflyst?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4E21E-AC3A-49F2-B799-69F55A3CC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2</a:t>
            </a:r>
          </a:p>
        </p:txBody>
      </p:sp>
    </p:spTree>
    <p:extLst>
      <p:ext uri="{BB962C8B-B14F-4D97-AF65-F5344CB8AC3E}">
        <p14:creationId xmlns:p14="http://schemas.microsoft.com/office/powerpoint/2010/main" val="15382978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D16AC-B217-4380-8F9B-8DCAC0BB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Fremme eller klar?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BD8EC-1C45-42B3-8125-3BE38702DA8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Rute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Fremme ved huset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Klar til præsentation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 (aflyst)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 7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C + letbane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262FAF-A832-4F17-948B-449EC10A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3</a:t>
            </a:r>
          </a:p>
        </p:txBody>
      </p:sp>
    </p:spTree>
    <p:extLst>
      <p:ext uri="{BB962C8B-B14F-4D97-AF65-F5344CB8AC3E}">
        <p14:creationId xmlns:p14="http://schemas.microsoft.com/office/powerpoint/2010/main" val="17417419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2BF35-3744-47E4-BB0A-177A6B40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ændringen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8A7D5-2EE3-4D64-A965-7A552568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S1-C04-A01 · P04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ændres? Hvad gælder stadig?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først. Sammenlign bagefter.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87674-5A3E-4EA2-92DE-EAA3C11B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4</a:t>
            </a:r>
          </a:p>
        </p:txBody>
      </p:sp>
    </p:spTree>
    <p:extLst>
      <p:ext uri="{BB962C8B-B14F-4D97-AF65-F5344CB8AC3E}">
        <p14:creationId xmlns:p14="http://schemas.microsoft.com/office/powerpoint/2010/main" val="10476797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BE8A3-117F-4D9B-8B02-49A7A713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 ved eller vi regner med?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AA227-31B9-4614-9666-A48C3071265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ved 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regner med 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94333-4098-4206-8CEA-B5E6E14D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5</a:t>
            </a:r>
          </a:p>
        </p:txBody>
      </p:sp>
    </p:spTree>
    <p:extLst>
      <p:ext uri="{BB962C8B-B14F-4D97-AF65-F5344CB8AC3E}">
        <p14:creationId xmlns:p14="http://schemas.microsoft.com/office/powerpoint/2010/main" val="10389657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52C31-7F83-4A39-8715-8EAAE534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på islandsk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77121-FAEA-4994-9D29-879099B0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S1-C04-P06 · DA→IS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ændret? Hvornår er vi fremme og klar? Hvad er ikke bekræftet?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Þrjú lykilorð · 45–60 sekúndur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3FEC1-5528-44C1-9414-276B41F1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6</a:t>
            </a:r>
          </a:p>
        </p:txBody>
      </p:sp>
    </p:spTree>
    <p:extLst>
      <p:ext uri="{BB962C8B-B14F-4D97-AF65-F5344CB8AC3E}">
        <p14:creationId xmlns:p14="http://schemas.microsoft.com/office/powerpoint/2010/main" val="11301948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B8D06-456F-4F32-BA7A-3D289C74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til Nora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D35D1-EBDE-4D07-B0C4-6C6F0D5D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S1-C04-P07 · IS→DA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Syv personer · Bus 7 · Ti minutters forberedelse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Bed om en senere tid. Vent på en bekræftelse.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4FB566-BD3B-4F4C-A0CC-930A7768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7</a:t>
            </a:r>
          </a:p>
        </p:txBody>
      </p:sp>
    </p:spTree>
    <p:extLst>
      <p:ext uri="{BB962C8B-B14F-4D97-AF65-F5344CB8AC3E}">
        <p14:creationId xmlns:p14="http://schemas.microsoft.com/office/powerpoint/2010/main" val="5737990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0AAF8F-78FE-48CB-8AF1-E73D31F7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Ring og find en løsning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0A64F-5D18-4C95-9E28-A50971AD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S1-C04-P08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→ Lyt → Tilpas → Bekræft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stikord. To roller. En ændring.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1E3AD-A325-4DB0-95B0-34C7E546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8</a:t>
            </a:r>
          </a:p>
        </p:txBody>
      </p:sp>
    </p:spTree>
    <p:extLst>
      <p:ext uri="{BB962C8B-B14F-4D97-AF65-F5344CB8AC3E}">
        <p14:creationId xmlns:p14="http://schemas.microsoft.com/office/powerpoint/2010/main" val="18948966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6F037-4DDA-45D8-8E81-AB2CE2CD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rejse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D3C5F-730D-420E-9148-9C584905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S1-C04-A02 · P09–P10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Nyt ark. Ny besked. Dit eget svar.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sige sikkert?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E1671-1C99-475F-B5D7-C94339BB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9</a:t>
            </a:r>
          </a:p>
        </p:txBody>
      </p:sp>
    </p:spTree>
    <p:extLst>
      <p:ext uri="{BB962C8B-B14F-4D97-AF65-F5344CB8AC3E}">
        <p14:creationId xmlns:p14="http://schemas.microsoft.com/office/powerpoint/2010/main" val="999108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86C46-31AE-4F36-8833-62A68AB7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Næste gang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70A98-5FCC-46BE-96C1-5AEF8CFD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S1-C04-P11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Ein betri setning. Ein skýring á breytingunni.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øve uden bogen næste gang?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B173F-A9F2-4E1E-BB58-00B5ABF1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4. kafli · 10</a:t>
            </a:r>
          </a:p>
        </p:txBody>
      </p:sp>
    </p:spTree>
    <p:extLst>
      <p:ext uri="{BB962C8B-B14F-4D97-AF65-F5344CB8AC3E}">
        <p14:creationId xmlns:p14="http://schemas.microsoft.com/office/powerpoint/2010/main" val="4919469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2026-10-23T00:52:50.4460000Z</dcterms:created>
  <dcterms:modified xsi:type="dcterms:W3CDTF">2026-10-23T00:52:50.4460000Z</dcterms:modified>
</coreProperties>
</file>