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2f9d77f7c14bc8" /><Relationship Type="http://schemas.openxmlformats.org/officeDocument/2006/relationships/extended-properties" Target="/docProps/app.xml" Id="R9c6a97a0f8b34a52" /><Relationship Type="http://schemas.openxmlformats.org/officeDocument/2006/relationships/officeDocument" Target="/ppt/presentation.xml" Id="R6e67a624f09f49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e042da2d3440fc"/>
  </p:sldMasterIdLst>
  <p:notesMasterIdLst>
    <p:notesMasterId xmlns:r="http://schemas.openxmlformats.org/officeDocument/2006/relationships" r:id="Raa940efbe78d4480"/>
  </p:notesMasterIdLst>
  <p:sldIdLst>
    <p:sldId xmlns:r="http://schemas.openxmlformats.org/officeDocument/2006/relationships" id="256" r:id="R9c64e095769e4aba"/>
    <p:sldId xmlns:r="http://schemas.openxmlformats.org/officeDocument/2006/relationships" id="257" r:id="R4d1ab950dfcc445b"/>
    <p:sldId xmlns:r="http://schemas.openxmlformats.org/officeDocument/2006/relationships" id="258" r:id="Rfd1e5853edb54699"/>
    <p:sldId xmlns:r="http://schemas.openxmlformats.org/officeDocument/2006/relationships" id="259" r:id="R4c4ba689668a46ae"/>
    <p:sldId xmlns:r="http://schemas.openxmlformats.org/officeDocument/2006/relationships" id="260" r:id="R36757799c2ef4e6d"/>
    <p:sldId xmlns:r="http://schemas.openxmlformats.org/officeDocument/2006/relationships" id="261" r:id="Ra04d1bd02f61443e"/>
    <p:sldId xmlns:r="http://schemas.openxmlformats.org/officeDocument/2006/relationships" id="262" r:id="Rfa2d802ee7b64cd3"/>
    <p:sldId xmlns:r="http://schemas.openxmlformats.org/officeDocument/2006/relationships" id="263" r:id="R69b612f0daf54206"/>
    <p:sldId xmlns:r="http://schemas.openxmlformats.org/officeDocument/2006/relationships" id="264" r:id="Radfbf7f2d3f94ad3"/>
    <p:sldId xmlns:r="http://schemas.openxmlformats.org/officeDocument/2006/relationships" id="265" r:id="Rdb58f7d795c246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9dbb42c0994bd4" /><Relationship Type="http://schemas.openxmlformats.org/officeDocument/2006/relationships/slideMaster" Target="/ppt/slideMasters/slideMaster1.xml" Id="R5de042da2d3440fc" /><Relationship Type="http://schemas.openxmlformats.org/officeDocument/2006/relationships/notesMaster" Target="/ppt/notesMasters/notesMaster1.xml" Id="Raa940efbe78d4480" /><Relationship Type="http://schemas.openxmlformats.org/officeDocument/2006/relationships/presProps" Target="/ppt/presProps.xml" Id="R7e2e0e78eb4e4a3d" /><Relationship Type="http://schemas.openxmlformats.org/officeDocument/2006/relationships/tableStyles" Target="/ppt/tableStyles.xml" Id="R2d554068b7434c04" /><Relationship Type="http://schemas.openxmlformats.org/officeDocument/2006/relationships/slide" Target="/ppt/slides/slide1.xml" Id="R9c64e095769e4aba" /><Relationship Type="http://schemas.openxmlformats.org/officeDocument/2006/relationships/slide" Target="/ppt/slides/slide2.xml" Id="R4d1ab950dfcc445b" /><Relationship Type="http://schemas.openxmlformats.org/officeDocument/2006/relationships/slide" Target="/ppt/slides/slide3.xml" Id="Rfd1e5853edb54699" /><Relationship Type="http://schemas.openxmlformats.org/officeDocument/2006/relationships/slide" Target="/ppt/slides/slide4.xml" Id="R4c4ba689668a46ae" /><Relationship Type="http://schemas.openxmlformats.org/officeDocument/2006/relationships/slide" Target="/ppt/slides/slide5.xml" Id="R36757799c2ef4e6d" /><Relationship Type="http://schemas.openxmlformats.org/officeDocument/2006/relationships/slide" Target="/ppt/slides/slide6.xml" Id="Ra04d1bd02f61443e" /><Relationship Type="http://schemas.openxmlformats.org/officeDocument/2006/relationships/slide" Target="/ppt/slides/slide7.xml" Id="Rfa2d802ee7b64cd3" /><Relationship Type="http://schemas.openxmlformats.org/officeDocument/2006/relationships/slide" Target="/ppt/slides/slide8.xml" Id="R69b612f0daf54206" /><Relationship Type="http://schemas.openxmlformats.org/officeDocument/2006/relationships/slide" Target="/ppt/slides/slide9.xml" Id="Radfbf7f2d3f94ad3" /><Relationship Type="http://schemas.openxmlformats.org/officeDocument/2006/relationships/slide" Target="/ppt/slides/slide10.xml" Id="Rdb58f7d795c246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88f018a46f40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01313be7a24291" /><Relationship Type="http://schemas.openxmlformats.org/officeDocument/2006/relationships/notesMaster" Target="/ppt/notesMasters/notesMaster1.xml" Id="Rb1e99771f96f48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bbb8a07562460a" /><Relationship Type="http://schemas.openxmlformats.org/officeDocument/2006/relationships/notesMaster" Target="/ppt/notesMasters/notesMaster1.xml" Id="R57d0a609929e461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980ef810374a1f" /><Relationship Type="http://schemas.openxmlformats.org/officeDocument/2006/relationships/notesMaster" Target="/ppt/notesMasters/notesMaster1.xml" Id="R45066f6bf75d41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fc0d38656b4609" /><Relationship Type="http://schemas.openxmlformats.org/officeDocument/2006/relationships/notesMaster" Target="/ppt/notesMasters/notesMaster1.xml" Id="R0d2443d2a78e4c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2d01315b2948dd" /><Relationship Type="http://schemas.openxmlformats.org/officeDocument/2006/relationships/notesMaster" Target="/ppt/notesMasters/notesMaster1.xml" Id="R0016bf39e7dd4e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3d11508b49414c" /><Relationship Type="http://schemas.openxmlformats.org/officeDocument/2006/relationships/notesMaster" Target="/ppt/notesMasters/notesMaster1.xml" Id="R9f0a36eb17fc45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2167b3a50b44fa" /><Relationship Type="http://schemas.openxmlformats.org/officeDocument/2006/relationships/notesMaster" Target="/ppt/notesMasters/notesMaster1.xml" Id="Recac906f2ebc4b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8e109e125a42aa" /><Relationship Type="http://schemas.openxmlformats.org/officeDocument/2006/relationships/notesMaster" Target="/ppt/notesMasters/notesMaster1.xml" Id="R9a878f4e214c4f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470e8d820842e6" /><Relationship Type="http://schemas.openxmlformats.org/officeDocument/2006/relationships/notesMaster" Target="/ppt/notesMasters/notesMaster1.xml" Id="R0a2c8c8d9a544a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e8d196149a4d85" /><Relationship Type="http://schemas.openxmlformats.org/officeDocument/2006/relationships/notesMaster" Target="/ppt/notesMasters/notesMaster1.xml" Id="R5044963c41214b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Endurheimt á undan setningarstuðningi. Nota skáldaðar persónur, ekki krefjast persónulegra upplýsinga eða starfsreynslu.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Mynd er verkefnakveikja, ekki staðgengill texta. Gera greinarmun á því sem stangast á við auglýsinguna og því sem er ótilgreint.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finna dæmi eða skort á dæmi. Afrita ekki heilt bréf. Tónlistaráhugi sannar ekki tæknifærni.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Tengja D3 við D1. Heimila ekki uppspunna sönnun fyrir víðri fullyrðingu. Auðir reitir eru nemendavinna.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Tvær hlustanir áður en afrit er afhent. Meta skilning á eftirspurn og afmörkun fullyrðingar, ekki einungis stakt kunnuglegt orð.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Skýra með dæmum úr kafla. Ekki kenna vélræna samsvörun við íslenskar tíðir. Biðja um eigið nýtt samhengi.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70–100 orð í íslenskri miðlun; 25–45 orð í tveimur reynslulínum. Miðlun er val mikilvægra atriða, ekki orðrétt þýðing alls textans.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Varðveita bæði afbrigði og merkja hjálp. Kennarafyrirmynd ekki sýnileg meðan fyrsta bréf er skrifað. Elín er skálduð; engin raunveruleg umsókn.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A/B spjöld og breytingar eingöngu í kennaraefni. B les nýja spurningu af samanbrotnum miða við merki kennara. Báðir æfa umsækjandahlutverk í tveimur lotum; nýtt dæmi og nýjar tímasetningar í seinni lotu.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Afhenda D4/reynslukort við mat, engar lausnir eða nýjar aðstæður á glæru. P11 er sérstakt einstaklingsviðtal allra, sjálfgefið í þremur tímabilum með tryggðri umsjón; full leið er tíu tímabil.</a:t>
            </a:r>
          </a:p>
          <a:p xmlns:a="http://schemas.openxmlformats.org/drawingml/2006/main">
            <a:r>
              <a:t>Heimild: upprunalegt Námsgögn-handrit S1-C05,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ad2ea6f3f444b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1ea26afc0f40d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5746f77b904eb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b6a12a815641c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b077b346bf477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b04a9175a842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5FF30C-7850-4C82-9BAF-5E14FF443A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D20EDD3-492F-460A-A60A-E9FF453D054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A2EDBD2-92E1-411E-9A07-3AA2882CB2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873E77C-E694-4D98-A586-E7AE4ECE40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C324D6-167F-4352-A64E-CD48D683D3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8795AB0-D096-44FC-8A4F-089190DDA2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1F5D81A-74EB-406E-AA4F-7C65691B90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962B90B-F930-4321-9ADA-0CFB5B7B511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EE67F41-B715-4C39-8A52-02A1FF16C0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2C8844-5F4D-4141-88C6-6055A027FA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ef85bf58674583" /><Relationship Type="http://schemas.openxmlformats.org/officeDocument/2006/relationships/slideLayout" Target="/ppt/slideLayouts/slideLayout1.xml" Id="R54976b3fff0c4f08" /><Relationship Type="http://schemas.openxmlformats.org/officeDocument/2006/relationships/slideLayout" Target="/ppt/slideLayouts/slideLayout2.xml" Id="R866c7fc9cd3a41d3" /><Relationship Type="http://schemas.openxmlformats.org/officeDocument/2006/relationships/slideLayout" Target="/ppt/slideLayouts/slideLayout3.xml" Id="R49e2fcc3d2074c60" /><Relationship Type="http://schemas.openxmlformats.org/officeDocument/2006/relationships/slideLayout" Target="/ppt/slideLayouts/slideLayout4.xml" Id="R801f19305ac44006" /><Relationship Type="http://schemas.openxmlformats.org/officeDocument/2006/relationships/slideLayout" Target="/ppt/slideLayouts/slideLayout5.xml" Id="R841005ee1e324de1" /><Relationship Type="http://schemas.openxmlformats.org/officeDocument/2006/relationships/slideLayout" Target="/ppt/slideLayouts/slideLayout6.xml" Id="Ra483378ece5248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976b3fff0c4f08"/>
    <p:sldLayoutId xmlns:r="http://schemas.openxmlformats.org/officeDocument/2006/relationships" id="2147483650" r:id="R866c7fc9cd3a41d3"/>
    <p:sldLayoutId xmlns:r="http://schemas.openxmlformats.org/officeDocument/2006/relationships" id="2147483651" r:id="R49e2fcc3d2074c60"/>
    <p:sldLayoutId xmlns:r="http://schemas.openxmlformats.org/officeDocument/2006/relationships" id="2147483652" r:id="R801f19305ac44006"/>
    <p:sldLayoutId xmlns:r="http://schemas.openxmlformats.org/officeDocument/2006/relationships" id="2147483653" r:id="R841005ee1e324de1"/>
    <p:sldLayoutId xmlns:r="http://schemas.openxmlformats.org/officeDocument/2006/relationships" id="2147483654" r:id="Ra483378ece5248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9f17200eb04c69" /><Relationship Type="http://schemas.openxmlformats.org/officeDocument/2006/relationships/notesSlide" Target="/ppt/notesSlides/notesSlide1.xml" Id="R86af692b16b049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b260f979cc41ae" /><Relationship Type="http://schemas.openxmlformats.org/officeDocument/2006/relationships/image" Target="/ppt/media/image.png" Id="Rbfc1413182794766" /><Relationship Type="http://schemas.openxmlformats.org/officeDocument/2006/relationships/notesSlide" Target="/ppt/notesSlides/notesSlide2.xml" Id="Rab9d35ebfdfa4b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6175a3243b4350" /><Relationship Type="http://schemas.openxmlformats.org/officeDocument/2006/relationships/notesSlide" Target="/ppt/notesSlides/notesSlide3.xml" Id="R184528cdfaec49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104d776d174027" /><Relationship Type="http://schemas.openxmlformats.org/officeDocument/2006/relationships/notesSlide" Target="/ppt/notesSlides/notesSlide4.xml" Id="R725117ef744c4c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4587163b314932" /><Relationship Type="http://schemas.openxmlformats.org/officeDocument/2006/relationships/notesSlide" Target="/ppt/notesSlides/notesSlide5.xml" Id="Rf2093e6ac08b44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c30bd6895c408c" /><Relationship Type="http://schemas.openxmlformats.org/officeDocument/2006/relationships/image" Target="/ppt/media/image2.png" Id="R94124171402e4c1b" /><Relationship Type="http://schemas.openxmlformats.org/officeDocument/2006/relationships/notesSlide" Target="/ppt/notesSlides/notesSlide6.xml" Id="Ree8dda6da3e740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77da26604b4d15" /><Relationship Type="http://schemas.openxmlformats.org/officeDocument/2006/relationships/notesSlide" Target="/ppt/notesSlides/notesSlide7.xml" Id="Rb4479371bf0645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9e32fedf1d4df4" /><Relationship Type="http://schemas.openxmlformats.org/officeDocument/2006/relationships/notesSlide" Target="/ppt/notesSlides/notesSlide8.xml" Id="Reae3be78427640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7baf1f46b34821" /><Relationship Type="http://schemas.openxmlformats.org/officeDocument/2006/relationships/notesSlide" Target="/ppt/notesSlides/notesSlide9.xml" Id="Reda49838f33f49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e969ee11534b67" /><Relationship Type="http://schemas.openxmlformats.org/officeDocument/2006/relationships/notesSlide" Target="/ppt/notesSlides/notesSlide10.xml" Id="R16fe319d7f1742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4C787-8418-4721-A53A-1588B545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et eksempel vise?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62C12-A9C7-4CB3-937A-66640208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S1-C05-P01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… fordi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du vide, før du lover at komme?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7DD8E6-7CF0-4399-AD14-A3B1BAC0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1</a:t>
            </a:r>
          </a:p>
        </p:txBody>
      </p:sp>
    </p:spTree>
    <p:extLst>
      <p:ext uri="{BB962C8B-B14F-4D97-AF65-F5344CB8AC3E}">
        <p14:creationId xmlns:p14="http://schemas.microsoft.com/office/powerpoint/2010/main" val="18280499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86C15-755C-4705-B913-421125CC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opgaven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431769-135C-41E4-B937-938CCE87C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opgaver ser du?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D1.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Et krav eller en fordel?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893545-FC69-4FA1-8D14-9B3AD3BF31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c1413182794766"/>
          <a:stretch xmlns:a="http://schemas.openxmlformats.org/drawingml/2006/main"/>
        </p:blipFill>
        <p:spPr>
          <a:xfrm xmlns:a="http://schemas.openxmlformats.org/drawingml/2006/main">
            <a:off x="561022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DAF281-CA54-4B71-BA5B-8DD03F97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2</a:t>
            </a:r>
          </a:p>
        </p:txBody>
      </p:sp>
    </p:spTree>
    <p:extLst>
      <p:ext uri="{BB962C8B-B14F-4D97-AF65-F5344CB8AC3E}">
        <p14:creationId xmlns:p14="http://schemas.microsoft.com/office/powerpoint/2010/main" val="160206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9EC6D-22BD-4B73-88F9-6BDDDBA31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breve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C79B2D-125E-4626-A82B-00EF4C8C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D2 og D3 · P03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gjorde personen selv?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spørgsmål har Lea stadig?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2C5491-25A2-4B47-9418-426B85F0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3</a:t>
            </a:r>
          </a:p>
        </p:txBody>
      </p:sp>
    </p:spTree>
    <p:extLst>
      <p:ext uri="{BB962C8B-B14F-4D97-AF65-F5344CB8AC3E}">
        <p14:creationId xmlns:p14="http://schemas.microsoft.com/office/powerpoint/2010/main" val="16573319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E6A03-8816-485C-B265-E4351D68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Byg en forbindelse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C4388-3D47-4550-808B-84E976EC48A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Opgave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Eksempel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Relevans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2937D4-49DF-406A-934C-C73C13BE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4</a:t>
            </a:r>
          </a:p>
        </p:txBody>
      </p:sp>
    </p:spTree>
    <p:extLst>
      <p:ext uri="{BB962C8B-B14F-4D97-AF65-F5344CB8AC3E}">
        <p14:creationId xmlns:p14="http://schemas.microsoft.com/office/powerpoint/2010/main" val="8310345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F7C7A-CCF8-4AF2-9BDF-F91A444A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spørgsmålet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18C2E-25F7-4654-BBB5-8F0215AE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S1-C05-A01 · P04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give et eksempel?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har personen ikke prøvet?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F97A3A-F4B5-483A-A985-91E1DA31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5</a:t>
            </a:r>
          </a:p>
        </p:txBody>
      </p:sp>
    </p:spTree>
    <p:extLst>
      <p:ext uri="{BB962C8B-B14F-4D97-AF65-F5344CB8AC3E}">
        <p14:creationId xmlns:p14="http://schemas.microsoft.com/office/powerpoint/2010/main" val="18128515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DD1A1-F875-4197-8719-E8C3F0B1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Fortid og erfaring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AB4AB-E543-4A2B-B5DF-F6B32314D4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24171402e4c1b"/>
          <a:stretch xmlns:a="http://schemas.openxmlformats.org/drawingml/2006/main"/>
        </p:blipFill>
        <p:spPr>
          <a:xfrm xmlns:a="http://schemas.openxmlformats.org/drawingml/2006/main">
            <a:off x="685800" y="1808480"/>
            <a:ext cx="10820400" cy="333629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2BB66-D0AC-4B5D-BBC0-F39D98839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6</a:t>
            </a:r>
          </a:p>
        </p:txBody>
      </p:sp>
    </p:spTree>
    <p:extLst>
      <p:ext uri="{BB962C8B-B14F-4D97-AF65-F5344CB8AC3E}">
        <p14:creationId xmlns:p14="http://schemas.microsoft.com/office/powerpoint/2010/main" val="9161307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CD1ACC-A45B-43BB-9721-D77A4D09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sprog, én opgave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0D4EF-3D7D-4589-8EB9-6B51D3B1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P06 · Útskýrðu verkefnið fyrir íslenskum félaga.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P07 · Skriv to danske linjer om Elíns erfaring.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þarf viðtakandinn að vita?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672EA6-DE37-4C0C-A015-2BEFFDD2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7</a:t>
            </a:r>
          </a:p>
        </p:txBody>
      </p:sp>
    </p:spTree>
    <p:extLst>
      <p:ext uri="{BB962C8B-B14F-4D97-AF65-F5344CB8AC3E}">
        <p14:creationId xmlns:p14="http://schemas.microsoft.com/office/powerpoint/2010/main" val="524274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99408-6E95-45E1-9AFF-1E4BDC96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brev, der kan besvares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0FA8C-724C-42E7-9CCA-B78A94752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S1-C05-P08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Formål · Eksempel · Grænser og tid · Spørgsmål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150–180 ord. Første udkast → respons → ny version.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75DF1-89C9-4749-951C-145AD5F0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8</a:t>
            </a:r>
          </a:p>
        </p:txBody>
      </p:sp>
    </p:spTree>
    <p:extLst>
      <p:ext uri="{BB962C8B-B14F-4D97-AF65-F5344CB8AC3E}">
        <p14:creationId xmlns:p14="http://schemas.microsoft.com/office/powerpoint/2010/main" val="20707780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B258E3-7F03-4DBA-996F-3FDAA5E4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Tal med hinanden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C33C3-98A8-4B2F-B63E-EF6F9842A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S1-C05-P09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efter et eksempel. Spørg videre.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aftaler I? Hvad er stadig åbent?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04DDF8-2D56-4634-903A-A0E17FEA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9</a:t>
            </a:r>
          </a:p>
        </p:txBody>
      </p:sp>
    </p:spTree>
    <p:extLst>
      <p:ext uri="{BB962C8B-B14F-4D97-AF65-F5344CB8AC3E}">
        <p14:creationId xmlns:p14="http://schemas.microsoft.com/office/powerpoint/2010/main" val="16225265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FC8CB-6F82-4A75-80F2-53F6D9D6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Nyt projekt, dit svar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802774-C12F-43F4-9FF2-5FB6E9965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S1-C05-A02 · P10–P12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Læs. Lyt. Svar selv. Se tilbage.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Dette viser mit eksempel. Dette viser det ikke.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EF0F95-1EEB-4C1D-9715-3EB73EF2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5. kafli · 10</a:t>
            </a:r>
          </a:p>
        </p:txBody>
      </p:sp>
    </p:spTree>
    <p:extLst>
      <p:ext uri="{BB962C8B-B14F-4D97-AF65-F5344CB8AC3E}">
        <p14:creationId xmlns:p14="http://schemas.microsoft.com/office/powerpoint/2010/main" val="5195609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2026-10-23T00:52:50.4930000Z</dcterms:created>
  <dcterms:modified xsi:type="dcterms:W3CDTF">2026-10-23T00:52:50.4930000Z</dcterms:modified>
</coreProperties>
</file>