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30d57a1d8e48b0" /><Relationship Type="http://schemas.openxmlformats.org/officeDocument/2006/relationships/extended-properties" Target="/docProps/app.xml" Id="R6a7a0cb4dce6476a" /><Relationship Type="http://schemas.openxmlformats.org/officeDocument/2006/relationships/officeDocument" Target="/ppt/presentation.xml" Id="Rd21bd0816f2149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c6b79ecf6a4841"/>
  </p:sldMasterIdLst>
  <p:notesMasterIdLst>
    <p:notesMasterId xmlns:r="http://schemas.openxmlformats.org/officeDocument/2006/relationships" r:id="R20de1f5e802c4c25"/>
  </p:notesMasterIdLst>
  <p:sldIdLst>
    <p:sldId xmlns:r="http://schemas.openxmlformats.org/officeDocument/2006/relationships" id="256" r:id="Rb554e7b1cda946c1"/>
    <p:sldId xmlns:r="http://schemas.openxmlformats.org/officeDocument/2006/relationships" id="257" r:id="R6a13a53889d949da"/>
    <p:sldId xmlns:r="http://schemas.openxmlformats.org/officeDocument/2006/relationships" id="258" r:id="R8ede99f813444d29"/>
    <p:sldId xmlns:r="http://schemas.openxmlformats.org/officeDocument/2006/relationships" id="259" r:id="Rdccff278c4754e1a"/>
    <p:sldId xmlns:r="http://schemas.openxmlformats.org/officeDocument/2006/relationships" id="260" r:id="R4d2e303b58d8463f"/>
    <p:sldId xmlns:r="http://schemas.openxmlformats.org/officeDocument/2006/relationships" id="261" r:id="Rbbfdaac54d624f8d"/>
    <p:sldId xmlns:r="http://schemas.openxmlformats.org/officeDocument/2006/relationships" id="262" r:id="R83248ecb6d0045e8"/>
    <p:sldId xmlns:r="http://schemas.openxmlformats.org/officeDocument/2006/relationships" id="263" r:id="R67072e82171e4973"/>
    <p:sldId xmlns:r="http://schemas.openxmlformats.org/officeDocument/2006/relationships" id="264" r:id="Rb26c5308fa07453d"/>
    <p:sldId xmlns:r="http://schemas.openxmlformats.org/officeDocument/2006/relationships" id="265" r:id="R0035e968e89146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86bb4caa7143ee" /><Relationship Type="http://schemas.openxmlformats.org/officeDocument/2006/relationships/slideMaster" Target="/ppt/slideMasters/slideMaster1.xml" Id="R72c6b79ecf6a4841" /><Relationship Type="http://schemas.openxmlformats.org/officeDocument/2006/relationships/notesMaster" Target="/ppt/notesMasters/notesMaster1.xml" Id="R20de1f5e802c4c25" /><Relationship Type="http://schemas.openxmlformats.org/officeDocument/2006/relationships/presProps" Target="/ppt/presProps.xml" Id="R522d3926d4f34139" /><Relationship Type="http://schemas.openxmlformats.org/officeDocument/2006/relationships/tableStyles" Target="/ppt/tableStyles.xml" Id="Rfa83b84b80f24345" /><Relationship Type="http://schemas.openxmlformats.org/officeDocument/2006/relationships/slide" Target="/ppt/slides/slide1.xml" Id="Rb554e7b1cda946c1" /><Relationship Type="http://schemas.openxmlformats.org/officeDocument/2006/relationships/slide" Target="/ppt/slides/slide2.xml" Id="R6a13a53889d949da" /><Relationship Type="http://schemas.openxmlformats.org/officeDocument/2006/relationships/slide" Target="/ppt/slides/slide3.xml" Id="R8ede99f813444d29" /><Relationship Type="http://schemas.openxmlformats.org/officeDocument/2006/relationships/slide" Target="/ppt/slides/slide4.xml" Id="Rdccff278c4754e1a" /><Relationship Type="http://schemas.openxmlformats.org/officeDocument/2006/relationships/slide" Target="/ppt/slides/slide5.xml" Id="R4d2e303b58d8463f" /><Relationship Type="http://schemas.openxmlformats.org/officeDocument/2006/relationships/slide" Target="/ppt/slides/slide6.xml" Id="Rbbfdaac54d624f8d" /><Relationship Type="http://schemas.openxmlformats.org/officeDocument/2006/relationships/slide" Target="/ppt/slides/slide7.xml" Id="R83248ecb6d0045e8" /><Relationship Type="http://schemas.openxmlformats.org/officeDocument/2006/relationships/slide" Target="/ppt/slides/slide8.xml" Id="R67072e82171e4973" /><Relationship Type="http://schemas.openxmlformats.org/officeDocument/2006/relationships/slide" Target="/ppt/slides/slide9.xml" Id="Rb26c5308fa07453d" /><Relationship Type="http://schemas.openxmlformats.org/officeDocument/2006/relationships/slide" Target="/ppt/slides/slide10.xml" Id="R0035e968e89146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cb8163d5014e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ef7b1eadfa4655" /><Relationship Type="http://schemas.openxmlformats.org/officeDocument/2006/relationships/notesMaster" Target="/ppt/notesMasters/notesMaster1.xml" Id="R2e594dc983a347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b6735ed3db4d76" /><Relationship Type="http://schemas.openxmlformats.org/officeDocument/2006/relationships/notesMaster" Target="/ppt/notesMasters/notesMaster1.xml" Id="R86f24f27109d4e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b4b5d7ffd04aeb" /><Relationship Type="http://schemas.openxmlformats.org/officeDocument/2006/relationships/notesMaster" Target="/ppt/notesMasters/notesMaster1.xml" Id="Rba8ff75a8bff49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4e783356694fa0" /><Relationship Type="http://schemas.openxmlformats.org/officeDocument/2006/relationships/notesMaster" Target="/ppt/notesMasters/notesMaster1.xml" Id="R00254c78595748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58e8fde8564e5f" /><Relationship Type="http://schemas.openxmlformats.org/officeDocument/2006/relationships/notesMaster" Target="/ppt/notesMasters/notesMaster1.xml" Id="Rc97140824ab24f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a828b3a2ab46cb" /><Relationship Type="http://schemas.openxmlformats.org/officeDocument/2006/relationships/notesMaster" Target="/ppt/notesMasters/notesMaster1.xml" Id="Rf0b6566a79104a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f6015ae1b049eb" /><Relationship Type="http://schemas.openxmlformats.org/officeDocument/2006/relationships/notesMaster" Target="/ppt/notesMasters/notesMaster1.xml" Id="R1712b84d446c4a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8df5e2ceca42fb" /><Relationship Type="http://schemas.openxmlformats.org/officeDocument/2006/relationships/notesMaster" Target="/ppt/notesMasters/notesMaster1.xml" Id="Ra775cb74b55449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9d664fb8684fd8" /><Relationship Type="http://schemas.openxmlformats.org/officeDocument/2006/relationships/notesMaster" Target="/ppt/notesMasters/notesMaster1.xml" Id="R4f293507784a45d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3752f06a1f4457" /><Relationship Type="http://schemas.openxmlformats.org/officeDocument/2006/relationships/notesMaster" Target="/ppt/notesMasters/notesMaster1.xml" Id="Rdb1ff2626c6343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Safnið fyrstu spurningum áður en orðasafn birtist. Ekki kenna sjálfgefið svar með glæru 1.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P02-lykill: D4 flytur lestur síðustu texta til Liv eftir kl. 12. Skil 13.15 standa. Nemendur þurfa fulla D1–D5 í bók, ekki aðeins þessa yfirlitsglæru.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Óprófað merkir ekki bilað. D5 aðgreinir þrjú ólokin stig. Spyrjið eftir heimild.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Handritið er aðeins í kennarapakka. Liv→Noah við prófun, Emil lánar tölvu 13.10; samþykki nafns óleyst. Ekki sýna lykil fyrir fyrstu svör.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Skal/kan og for at eru merkingarval, ekki skraut. Sýnisbeiðnin er æfing, ekki svar við lokuðu P10.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Parið fær fyrst fyrirmynd, síðan aðeins þrjú lykilorð. Athugið svörun, ekki samlestur.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P07 er bundið við kl. 11 og útilokar A01. P08 er annar hópur; myndir tilbúnar merkir ekki samþykktar.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bæði spjaldasettin úr kennarapakka. Afhendið breytingu aðeins öðrum aðilanum. Ekki birta lausnina í glærum.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 tafla/A02 og viðtalsspurningar eru í lokuðu kennaraefni. Varðveitið fyrsta svar. Skipuleggið þrjár stundir fyrir 24 samtöl.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Skoðið framfarir í nákvæmni og merkið hjálp. Nýja endurheimtardæmið kemur síðar, án þessarar glæru.</a:t>
            </a:r>
          </a:p>
          <a:p xmlns:a="http://schemas.openxmlformats.org/drawingml/2006/main">
            <a:r>
              <a:t>Heimild: upprunalegt Námsgögn-handrit S1-C06,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c5294f7c4f440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7aff5b49534f5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5674975e6f462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4777b09852490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a004cb86d04d9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593846bd0b44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45E9BF-11A1-41BA-AE14-B7107B213D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287661E-B9BA-4003-873E-91B70D4080F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2CF3BFE-761D-459A-B268-00C5BE4898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F4F6029-769F-498D-85CD-73255EF951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B5AD033-379F-4EC1-94FD-75B8F12F49D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C048D1A-1296-4206-B76C-0650CDD02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82EACE1-AF30-463A-AD92-664FD1D13C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5FF4EE7-AA97-486E-96A4-BCB1F9CE326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1B764F-0C5A-4D76-A774-202E0663AB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19B0FE3-7AB1-40FF-AF1F-572E0ECB09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558d8239e94055" /><Relationship Type="http://schemas.openxmlformats.org/officeDocument/2006/relationships/slideLayout" Target="/ppt/slideLayouts/slideLayout1.xml" Id="Ra1dca5cb22244c2d" /><Relationship Type="http://schemas.openxmlformats.org/officeDocument/2006/relationships/slideLayout" Target="/ppt/slideLayouts/slideLayout2.xml" Id="Rd1bd0292b7b54985" /><Relationship Type="http://schemas.openxmlformats.org/officeDocument/2006/relationships/slideLayout" Target="/ppt/slideLayouts/slideLayout3.xml" Id="R7121713a1f114f0d" /><Relationship Type="http://schemas.openxmlformats.org/officeDocument/2006/relationships/slideLayout" Target="/ppt/slideLayouts/slideLayout4.xml" Id="Rbeb9344626f8402f" /><Relationship Type="http://schemas.openxmlformats.org/officeDocument/2006/relationships/slideLayout" Target="/ppt/slideLayouts/slideLayout5.xml" Id="R71cb863126ef4471" /><Relationship Type="http://schemas.openxmlformats.org/officeDocument/2006/relationships/slideLayout" Target="/ppt/slideLayouts/slideLayout6.xml" Id="Ra480aac6fcc347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dca5cb22244c2d"/>
    <p:sldLayoutId xmlns:r="http://schemas.openxmlformats.org/officeDocument/2006/relationships" id="2147483650" r:id="Rd1bd0292b7b54985"/>
    <p:sldLayoutId xmlns:r="http://schemas.openxmlformats.org/officeDocument/2006/relationships" id="2147483651" r:id="R7121713a1f114f0d"/>
    <p:sldLayoutId xmlns:r="http://schemas.openxmlformats.org/officeDocument/2006/relationships" id="2147483652" r:id="Rbeb9344626f8402f"/>
    <p:sldLayoutId xmlns:r="http://schemas.openxmlformats.org/officeDocument/2006/relationships" id="2147483653" r:id="R71cb863126ef4471"/>
    <p:sldLayoutId xmlns:r="http://schemas.openxmlformats.org/officeDocument/2006/relationships" id="2147483654" r:id="Ra480aac6fcc347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6eb1fc10aa4671" /><Relationship Type="http://schemas.openxmlformats.org/officeDocument/2006/relationships/notesSlide" Target="/ppt/notesSlides/notesSlide1.xml" Id="R4d75eb940ebd41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0b4e9879ab4baf" /><Relationship Type="http://schemas.openxmlformats.org/officeDocument/2006/relationships/notesSlide" Target="/ppt/notesSlides/notesSlide2.xml" Id="R39b823f8d02f45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b564542750427c" /><Relationship Type="http://schemas.openxmlformats.org/officeDocument/2006/relationships/notesSlide" Target="/ppt/notesSlides/notesSlide3.xml" Id="Ra8e4fced5bec41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05c19a05274b8a" /><Relationship Type="http://schemas.openxmlformats.org/officeDocument/2006/relationships/notesSlide" Target="/ppt/notesSlides/notesSlide4.xml" Id="R709ef0cfa69d4a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127585a4a446d2" /><Relationship Type="http://schemas.openxmlformats.org/officeDocument/2006/relationships/notesSlide" Target="/ppt/notesSlides/notesSlide5.xml" Id="R7c18be8d1d934e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9d9d98df4643ec" /><Relationship Type="http://schemas.openxmlformats.org/officeDocument/2006/relationships/image" Target="/ppt/media/image.png" Id="R11a5d46f9a87478d" /><Relationship Type="http://schemas.openxmlformats.org/officeDocument/2006/relationships/notesSlide" Target="/ppt/notesSlides/notesSlide6.xml" Id="Ra3fd1e984e374b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6e0db62baa43a2" /><Relationship Type="http://schemas.openxmlformats.org/officeDocument/2006/relationships/notesSlide" Target="/ppt/notesSlides/notesSlide7.xml" Id="R43ab97aba28d407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cbaeb035e14a46" /><Relationship Type="http://schemas.openxmlformats.org/officeDocument/2006/relationships/notesSlide" Target="/ppt/notesSlides/notesSlide8.xml" Id="R7f11167488c749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928219565c4fe2" /><Relationship Type="http://schemas.openxmlformats.org/officeDocument/2006/relationships/notesSlide" Target="/ppt/notesSlides/notesSlide9.xml" Id="R3cef89511dad4b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5260da6f1340a7" /><Relationship Type="http://schemas.openxmlformats.org/officeDocument/2006/relationships/notesSlide" Target="/ppt/notesSlides/notesSlide10.xml" Id="Ra95c2220271c44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06B9CB-63EB-4627-BBE1-81B5C3FD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betyder »senere«?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C2D615-84A2-4431-96B0-0FF166EF6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ordner vi senere.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om opgave, ansvar og tid. Brug egne 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S1-C06-P01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09380B-7E90-46C7-AF9E-7AAD1410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1</a:t>
            </a:r>
          </a:p>
        </p:txBody>
      </p:sp>
    </p:spTree>
    <p:extLst>
      <p:ext uri="{BB962C8B-B14F-4D97-AF65-F5344CB8AC3E}">
        <p14:creationId xmlns:p14="http://schemas.microsoft.com/office/powerpoint/2010/main" val="18770820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DF63B-A927-4BC7-9A2E-E37AC2B3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Fem beskeder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710A8-883F-4C81-9F76-FCD817B1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D1: opgave → D2: Sara → D3: Noah → D4: Emil → D5: foreløbig status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besked ændrer ansvaret? Hvilken frist gælder stadig?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S1-C06-P02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A9C3AF-FAFF-452A-80C7-F9CF5711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2</a:t>
            </a:r>
          </a:p>
        </p:txBody>
      </p:sp>
    </p:spTree>
    <p:extLst>
      <p:ext uri="{BB962C8B-B14F-4D97-AF65-F5344CB8AC3E}">
        <p14:creationId xmlns:p14="http://schemas.microsoft.com/office/powerpoint/2010/main" val="17798561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3F219-16B8-4811-859B-E40149411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Klar eller godkendt?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0B3AA-A836-49D6-9192-25A1FE52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Billederne er klar. Er teksterne godkendt?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linket prøvet? Find din kilde.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S1-C06-P03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E8CCE-A8CD-46A9-9D33-F2DEAC4B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3</a:t>
            </a:r>
          </a:p>
        </p:txBody>
      </p:sp>
    </p:spTree>
    <p:extLst>
      <p:ext uri="{BB962C8B-B14F-4D97-AF65-F5344CB8AC3E}">
        <p14:creationId xmlns:p14="http://schemas.microsoft.com/office/powerpoint/2010/main" val="10150813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11CE6-10A8-4F57-8158-93B681302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efter ansvar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9D36F-04B1-4997-97BB-E11A894F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havde opgaven? Hvem har den nu?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mangler personen? Hvad er ikke afklaret?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S1-C06-A01. S1-C06-P04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DC636-1CA7-48BD-8DF8-42A1D5E6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4</a:t>
            </a:r>
          </a:p>
        </p:txBody>
      </p:sp>
    </p:spTree>
    <p:extLst>
      <p:ext uri="{BB962C8B-B14F-4D97-AF65-F5344CB8AC3E}">
        <p14:creationId xmlns:p14="http://schemas.microsoft.com/office/powerpoint/2010/main" val="11460626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FF624-3949-4957-9389-B148B667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præcis anmodning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73BF0-8CC6-4CD9-BDF4-E5AEA22B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___ inden ___?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mangler ___ for at kunne ___.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Gør »Send den« tydeligere. S1-C06-P05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AA36AE-121B-4F1A-9005-3D922D37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5</a:t>
            </a:r>
          </a:p>
        </p:txBody>
      </p:sp>
    </p:spTree>
    <p:extLst>
      <p:ext uri="{BB962C8B-B14F-4D97-AF65-F5344CB8AC3E}">
        <p14:creationId xmlns:p14="http://schemas.microsoft.com/office/powerpoint/2010/main" val="9525727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9FE63-6CF8-40D9-B8D3-5A599397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Vis, at du har forstået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95A80-53DE-44E1-9AB0-DCF8F82937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a5d46f9a87478d"/>
          <a:stretch xmlns:a="http://schemas.openxmlformats.org/drawingml/2006/main"/>
        </p:blipFill>
        <p:spPr>
          <a:xfrm xmlns:a="http://schemas.openxmlformats.org/drawingml/2006/main">
            <a:off x="685800" y="2169160"/>
            <a:ext cx="10820400" cy="261493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A603C9-2B8A-4C5B-9DE6-FC8369DB8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6</a:t>
            </a:r>
          </a:p>
        </p:txBody>
      </p:sp>
    </p:spTree>
    <p:extLst>
      <p:ext uri="{BB962C8B-B14F-4D97-AF65-F5344CB8AC3E}">
        <p14:creationId xmlns:p14="http://schemas.microsoft.com/office/powerpoint/2010/main" val="18400143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6B07C-AFA5-46FF-A714-2F680C45E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modtagere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A28E57-71EA-47AB-B0FF-28A154B9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DA→IS: Útskýrðu stöðuna kl. 11 úr D1–D5 á 45–60 sekúndum.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IS→DA: Skriv til den danske gruppe. Hvem kan hjælpe mellem 12.45 og 13?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S1-C06-P07–08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D8CC2A-4C85-4762-AAC6-31266A39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7</a:t>
            </a:r>
          </a:p>
        </p:txBody>
      </p:sp>
    </p:spTree>
    <p:extLst>
      <p:ext uri="{BB962C8B-B14F-4D97-AF65-F5344CB8AC3E}">
        <p14:creationId xmlns:p14="http://schemas.microsoft.com/office/powerpoint/2010/main" val="8753781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FD5875-AED4-46F4-B614-0B0B8E765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Aftal, og ændr aftalen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26A3D-8769-4E3C-8B22-062366604457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Opgave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Ansvar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Status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83761B-C819-424F-8D57-92398C17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8</a:t>
            </a:r>
          </a:p>
        </p:txBody>
      </p:sp>
    </p:spTree>
    <p:extLst>
      <p:ext uri="{BB962C8B-B14F-4D97-AF65-F5344CB8AC3E}">
        <p14:creationId xmlns:p14="http://schemas.microsoft.com/office/powerpoint/2010/main" val="10200572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57B231-2C3F-4607-80C7-BBE46FAD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overdragelse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77520-2415-41B3-8F45-9271B985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den nye tabel. Lyt to gange.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stemmer ikke? Hvem kan afklare det?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selv, før du får feedback. S1-C06-P10–11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1B82E-F65A-4A2F-AC44-4FB0ECA7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9</a:t>
            </a:r>
          </a:p>
        </p:txBody>
      </p:sp>
    </p:spTree>
    <p:extLst>
      <p:ext uri="{BB962C8B-B14F-4D97-AF65-F5344CB8AC3E}">
        <p14:creationId xmlns:p14="http://schemas.microsoft.com/office/powerpoint/2010/main" val="8346038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18936-769C-40EF-9152-381742C2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den næste gøre?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D787B3-0CFB-4637-8261-CE71EF81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Én opgave, der mangler. Ét spørgsmål. Én bekræftelse.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hjælp brugte du? Hvad vil du prøve uden hjælp næste gang?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S1-C06-P12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CFEBF-3F9F-4958-85B2-888E4CBE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6. kafli · 10</a:t>
            </a:r>
          </a:p>
        </p:txBody>
      </p:sp>
    </p:spTree>
    <p:extLst>
      <p:ext uri="{BB962C8B-B14F-4D97-AF65-F5344CB8AC3E}">
        <p14:creationId xmlns:p14="http://schemas.microsoft.com/office/powerpoint/2010/main" val="20355233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2026-10-23T01:01:56.0020000Z</dcterms:created>
  <dcterms:modified xsi:type="dcterms:W3CDTF">2026-10-23T01:01:56.0020000Z</dcterms:modified>
</coreProperties>
</file>