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07a041adb524343" /><Relationship Type="http://schemas.openxmlformats.org/officeDocument/2006/relationships/extended-properties" Target="/docProps/app.xml" Id="Rbea4284e9b1a4be1" /><Relationship Type="http://schemas.openxmlformats.org/officeDocument/2006/relationships/officeDocument" Target="/ppt/presentation.xml" Id="R081c4e0f867b49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b20595c26f4814"/>
  </p:sldMasterIdLst>
  <p:notesMasterIdLst>
    <p:notesMasterId xmlns:r="http://schemas.openxmlformats.org/officeDocument/2006/relationships" r:id="R29f9796a1ead4933"/>
  </p:notesMasterIdLst>
  <p:sldIdLst>
    <p:sldId xmlns:r="http://schemas.openxmlformats.org/officeDocument/2006/relationships" id="256" r:id="R12bd28e8e6924c34"/>
    <p:sldId xmlns:r="http://schemas.openxmlformats.org/officeDocument/2006/relationships" id="257" r:id="R1635a3c6cdf74662"/>
    <p:sldId xmlns:r="http://schemas.openxmlformats.org/officeDocument/2006/relationships" id="258" r:id="R4a8d151d729c4e63"/>
    <p:sldId xmlns:r="http://schemas.openxmlformats.org/officeDocument/2006/relationships" id="259" r:id="R9fef518890814f07"/>
    <p:sldId xmlns:r="http://schemas.openxmlformats.org/officeDocument/2006/relationships" id="260" r:id="Rbe5566cf721c4a38"/>
    <p:sldId xmlns:r="http://schemas.openxmlformats.org/officeDocument/2006/relationships" id="261" r:id="R1dc568dfdf3740ed"/>
    <p:sldId xmlns:r="http://schemas.openxmlformats.org/officeDocument/2006/relationships" id="262" r:id="R64698f739c6249fc"/>
    <p:sldId xmlns:r="http://schemas.openxmlformats.org/officeDocument/2006/relationships" id="263" r:id="R44b1c3c307734010"/>
    <p:sldId xmlns:r="http://schemas.openxmlformats.org/officeDocument/2006/relationships" id="264" r:id="R4cc69b9191ba4e1a"/>
    <p:sldId xmlns:r="http://schemas.openxmlformats.org/officeDocument/2006/relationships" id="265" r:id="R009f13e93c2a494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2ef61cd9f148ed" /><Relationship Type="http://schemas.openxmlformats.org/officeDocument/2006/relationships/slideMaster" Target="/ppt/slideMasters/slideMaster1.xml" Id="R6eb20595c26f4814" /><Relationship Type="http://schemas.openxmlformats.org/officeDocument/2006/relationships/notesMaster" Target="/ppt/notesMasters/notesMaster1.xml" Id="R29f9796a1ead4933" /><Relationship Type="http://schemas.openxmlformats.org/officeDocument/2006/relationships/presProps" Target="/ppt/presProps.xml" Id="Re56c6dff974a47d9" /><Relationship Type="http://schemas.openxmlformats.org/officeDocument/2006/relationships/tableStyles" Target="/ppt/tableStyles.xml" Id="Rd13ea91d99ab4b05" /><Relationship Type="http://schemas.openxmlformats.org/officeDocument/2006/relationships/slide" Target="/ppt/slides/slide1.xml" Id="R12bd28e8e6924c34" /><Relationship Type="http://schemas.openxmlformats.org/officeDocument/2006/relationships/slide" Target="/ppt/slides/slide2.xml" Id="R1635a3c6cdf74662" /><Relationship Type="http://schemas.openxmlformats.org/officeDocument/2006/relationships/slide" Target="/ppt/slides/slide3.xml" Id="R4a8d151d729c4e63" /><Relationship Type="http://schemas.openxmlformats.org/officeDocument/2006/relationships/slide" Target="/ppt/slides/slide4.xml" Id="R9fef518890814f07" /><Relationship Type="http://schemas.openxmlformats.org/officeDocument/2006/relationships/slide" Target="/ppt/slides/slide5.xml" Id="Rbe5566cf721c4a38" /><Relationship Type="http://schemas.openxmlformats.org/officeDocument/2006/relationships/slide" Target="/ppt/slides/slide6.xml" Id="R1dc568dfdf3740ed" /><Relationship Type="http://schemas.openxmlformats.org/officeDocument/2006/relationships/slide" Target="/ppt/slides/slide7.xml" Id="R64698f739c6249fc" /><Relationship Type="http://schemas.openxmlformats.org/officeDocument/2006/relationships/slide" Target="/ppt/slides/slide8.xml" Id="R44b1c3c307734010" /><Relationship Type="http://schemas.openxmlformats.org/officeDocument/2006/relationships/slide" Target="/ppt/slides/slide9.xml" Id="R4cc69b9191ba4e1a" /><Relationship Type="http://schemas.openxmlformats.org/officeDocument/2006/relationships/slide" Target="/ppt/slides/slide10.xml" Id="R009f13e93c2a494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dfce35ab2948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64d75a162f43fb" /><Relationship Type="http://schemas.openxmlformats.org/officeDocument/2006/relationships/notesMaster" Target="/ppt/notesMasters/notesMaster1.xml" Id="R48f25155e4ca44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479394ef884ec2" /><Relationship Type="http://schemas.openxmlformats.org/officeDocument/2006/relationships/notesMaster" Target="/ppt/notesMasters/notesMaster1.xml" Id="Rc358c39fe8ac40f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0dd9b82fda4609" /><Relationship Type="http://schemas.openxmlformats.org/officeDocument/2006/relationships/notesMaster" Target="/ppt/notesMasters/notesMaster1.xml" Id="Re28472afd38d47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d69fc2cd734b17" /><Relationship Type="http://schemas.openxmlformats.org/officeDocument/2006/relationships/notesMaster" Target="/ppt/notesMasters/notesMaster1.xml" Id="R85174dbb419945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75192cf345432b" /><Relationship Type="http://schemas.openxmlformats.org/officeDocument/2006/relationships/notesMaster" Target="/ppt/notesMasters/notesMaster1.xml" Id="R4c3fec14637d449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2e6df52cf4e445e" /><Relationship Type="http://schemas.openxmlformats.org/officeDocument/2006/relationships/notesMaster" Target="/ppt/notesMasters/notesMaster1.xml" Id="R6e4b278567554f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cfbd77247648bd" /><Relationship Type="http://schemas.openxmlformats.org/officeDocument/2006/relationships/notesMaster" Target="/ppt/notesMasters/notesMaster1.xml" Id="R1b166a7d915f42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51edf97e4b74a74" /><Relationship Type="http://schemas.openxmlformats.org/officeDocument/2006/relationships/notesMaster" Target="/ppt/notesMasters/notesMaster1.xml" Id="R7b0255197e6743d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9c7cd25a0104769" /><Relationship Type="http://schemas.openxmlformats.org/officeDocument/2006/relationships/notesMaster" Target="/ppt/notesMasters/notesMaster1.xml" Id="R8a347a188a8243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894b29f96b24ccd" /><Relationship Type="http://schemas.openxmlformats.org/officeDocument/2006/relationships/notesMaster" Target="/ppt/notesMasters/notesMaster1.xml" Id="Rc9b3462d3d024f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Reiði og leikræn ákveðni eru ekki matsviðmið. Allt viðskiptasamhengi er skálduð málæfing.</a:t>
            </a:r>
          </a:p>
          <a:p xmlns:a="http://schemas.openxmlformats.org/drawingml/2006/main">
            <a:r>
              <a:t>Heimild: upprunalegt Námsgögn-handrit S1-C07,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4×5=20; munur fjögur. Engin heimild segir að verkstæðið hafi gleymt að prenta. Mynd og aðgengilegt textajafngildi þurfa sama fjölda.</a:t>
            </a:r>
          </a:p>
          <a:p xmlns:a="http://schemas.openxmlformats.org/drawingml/2006/main">
            <a:r>
              <a:t>Heimild: upprunalegt Námsgögn-handrit S1-C07,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Fyrsta er athugun D3, önnur möguleg skýring, þriðja ósk. Flokkið einnig óstudda ásökun úr P03.</a:t>
            </a:r>
          </a:p>
          <a:p xmlns:a="http://schemas.openxmlformats.org/drawingml/2006/main">
            <a:r>
              <a:t>Heimild: upprunalegt Námsgögn-handrit S1-C07,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A01 og lykill í kennarapakka, ekki á nemendaglærum. Tvö fundin, afhendingartími ósaminn, status fyrir 16 er ekki loforð um fund allra korta.</a:t>
            </a:r>
          </a:p>
          <a:p xmlns:a="http://schemas.openxmlformats.org/drawingml/2006/main">
            <a:r>
              <a:t>Heimild: upprunalegt Námsgögn-handrit S1-C07,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Leggið áherslu á gögn og viðeigandi erindi; ekki að nemandi eigi að vita lögbundin réttindi.</a:t>
            </a:r>
          </a:p>
          <a:p xmlns:a="http://schemas.openxmlformats.org/drawingml/2006/main">
            <a:r>
              <a:t>Heimild: upprunalegt Námsgögn-handrit S1-C07,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Aðalsetning byrjar har vi eftir ef-setningunni. Skilyrði er ekki samþykki. Fyrirmynd P06 varðar möppur, ekki kort.</a:t>
            </a:r>
          </a:p>
          <a:p xmlns:a="http://schemas.openxmlformats.org/drawingml/2006/main">
            <a:r>
              <a:t>Heimild: upprunalegt Námsgögn-handrit S1-C07,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P07 má nota A01, en P08 er bundið við fyrri íslensku skýrsluna. Varðveitið þennan mun.</a:t>
            </a:r>
          </a:p>
          <a:p xmlns:a="http://schemas.openxmlformats.org/drawingml/2006/main">
            <a:r>
              <a:t>Heimild: upprunalegt Námsgögn-handrit S1-C07,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Spjöld og breytingar aðeins í kennarapakka. Hlutverkaskipti A1→B2 og B1→A2; seinna dæmið getur endað í afmarkaðri óleystu beiðni.</a:t>
            </a:r>
          </a:p>
          <a:p xmlns:a="http://schemas.openxmlformats.org/drawingml/2006/main">
            <a:r>
              <a:t>Heimild: upprunalegt Námsgögn-handrit S1-C07,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Nýja dæmið breytir degi, ekki magni. Þrjár viðtalsstundir fyrir 24 nemendur; tryggið hljóðaðskilnað og eftirlit.</a:t>
            </a:r>
          </a:p>
          <a:p xmlns:a="http://schemas.openxmlformats.org/drawingml/2006/main">
            <a:r>
              <a:t>Heimild: upprunalegt Námsgögn-handrit S1-C07,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Fyrsta svar og endurskoðun varðveitt sér. Eftir viku kemur annað óæft dæmi, ekki endurtekning kortatölunnar.</a:t>
            </a:r>
          </a:p>
          <a:p xmlns:a="http://schemas.openxmlformats.org/drawingml/2006/main">
            <a:r>
              <a:t>Heimild: upprunalegt Námsgögn-handrit S1-C07,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7847b87fee4ff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7f7c8304364ed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1ed8d3d5a14f2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b6dc6105cb42d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88c39a99214a3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9955442c3d41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CAD4868-7FCA-406A-86A1-3FB4BEE8D0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6666E62-6445-4193-AE88-389795B67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D3FF691-04E9-4DEE-984C-31E90EEB40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0387953-0666-410F-BE1A-12532D6706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C25AB4C-5B7D-4BAD-ADB5-21FDA628E1D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956C625-DE7C-43C3-8CDB-AB3DEFF61E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936CA0-0342-4D2E-89B0-85718C308B3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A900DD8-B459-40CC-9ECF-B3C2841214C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96441A9-89F2-4848-8CBA-88683A67A1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586A301-2DF1-4B4E-873E-D34A37206BC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11bbc4b1214ae8" /><Relationship Type="http://schemas.openxmlformats.org/officeDocument/2006/relationships/slideLayout" Target="/ppt/slideLayouts/slideLayout1.xml" Id="Rb0f09a1062034df0" /><Relationship Type="http://schemas.openxmlformats.org/officeDocument/2006/relationships/slideLayout" Target="/ppt/slideLayouts/slideLayout2.xml" Id="R4385316b021a4589" /><Relationship Type="http://schemas.openxmlformats.org/officeDocument/2006/relationships/slideLayout" Target="/ppt/slideLayouts/slideLayout3.xml" Id="R7544967981574ee4" /><Relationship Type="http://schemas.openxmlformats.org/officeDocument/2006/relationships/slideLayout" Target="/ppt/slideLayouts/slideLayout4.xml" Id="R162f0386ff9d45fa" /><Relationship Type="http://schemas.openxmlformats.org/officeDocument/2006/relationships/slideLayout" Target="/ppt/slideLayouts/slideLayout5.xml" Id="R9c6edf9277004741" /><Relationship Type="http://schemas.openxmlformats.org/officeDocument/2006/relationships/slideLayout" Target="/ppt/slideLayouts/slideLayout6.xml" Id="Rbd09ca536c784a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0f09a1062034df0"/>
    <p:sldLayoutId xmlns:r="http://schemas.openxmlformats.org/officeDocument/2006/relationships" id="2147483650" r:id="R4385316b021a4589"/>
    <p:sldLayoutId xmlns:r="http://schemas.openxmlformats.org/officeDocument/2006/relationships" id="2147483651" r:id="R7544967981574ee4"/>
    <p:sldLayoutId xmlns:r="http://schemas.openxmlformats.org/officeDocument/2006/relationships" id="2147483652" r:id="R162f0386ff9d45fa"/>
    <p:sldLayoutId xmlns:r="http://schemas.openxmlformats.org/officeDocument/2006/relationships" id="2147483653" r:id="R9c6edf9277004741"/>
    <p:sldLayoutId xmlns:r="http://schemas.openxmlformats.org/officeDocument/2006/relationships" id="2147483654" r:id="Rbd09ca536c784a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ad9e870adc4e82" /><Relationship Type="http://schemas.openxmlformats.org/officeDocument/2006/relationships/notesSlide" Target="/ppt/notesSlides/notesSlide1.xml" Id="R33428bca69f446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805d2ffad543d7" /><Relationship Type="http://schemas.openxmlformats.org/officeDocument/2006/relationships/image" Target="/ppt/media/image.png" Id="Rd0763a603adb47f8" /><Relationship Type="http://schemas.openxmlformats.org/officeDocument/2006/relationships/notesSlide" Target="/ppt/notesSlides/notesSlide2.xml" Id="Rfb71df733f65497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bce02f1fda4005" /><Relationship Type="http://schemas.openxmlformats.org/officeDocument/2006/relationships/notesSlide" Target="/ppt/notesSlides/notesSlide3.xml" Id="R679b54febfdb4d6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3b8fb9f0d04b55" /><Relationship Type="http://schemas.openxmlformats.org/officeDocument/2006/relationships/notesSlide" Target="/ppt/notesSlides/notesSlide4.xml" Id="R4f0852f87afc48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fd5bfa6b20473a" /><Relationship Type="http://schemas.openxmlformats.org/officeDocument/2006/relationships/notesSlide" Target="/ppt/notesSlides/notesSlide5.xml" Id="Rdea76b44d6dd449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c1459de06241d6" /><Relationship Type="http://schemas.openxmlformats.org/officeDocument/2006/relationships/notesSlide" Target="/ppt/notesSlides/notesSlide6.xml" Id="Rd2ca341968a949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2ff66488f843d2" /><Relationship Type="http://schemas.openxmlformats.org/officeDocument/2006/relationships/notesSlide" Target="/ppt/notesSlides/notesSlide7.xml" Id="Ree4735af49a047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62e749afdf4cd6" /><Relationship Type="http://schemas.openxmlformats.org/officeDocument/2006/relationships/notesSlide" Target="/ppt/notesSlides/notesSlide8.xml" Id="Re5cf31af31c940d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49a1646e254405" /><Relationship Type="http://schemas.openxmlformats.org/officeDocument/2006/relationships/notesSlide" Target="/ppt/notesSlides/notesSlide9.xml" Id="Rf3afe0a95083429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e0428c61e743a9" /><Relationship Type="http://schemas.openxmlformats.org/officeDocument/2006/relationships/notesSlide" Target="/ppt/notesSlides/notesSlide10.xml" Id="R4ac5f682855d4c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F95EC3-BD0E-4DCB-AD3D-8F752489C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 du forklarer hvorfor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2EBEB4-9BCF-438C-A133-11E0A2F3B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du? Hvad skal undersøges?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et spørgsmål, en sætning om noget, der ikke er færdigt, og en høflig anmodning uden ordbog.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S1-C07-P01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890808-2B4E-4BB4-99F9-AC922341B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7. kafli · 1</a:t>
            </a:r>
          </a:p>
        </p:txBody>
      </p:sp>
    </p:spTree>
    <p:extLst>
      <p:ext uri="{BB962C8B-B14F-4D97-AF65-F5344CB8AC3E}">
        <p14:creationId xmlns:p14="http://schemas.microsoft.com/office/powerpoint/2010/main" val="13741004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1917A0-C2B1-4D9E-8A7E-7CA89690D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Bestilt og modtaget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FAFB51-1BFA-461F-AE1F-4EB45F8E3D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763a603adb47f8"/>
          <a:stretch xmlns:a="http://schemas.openxmlformats.org/drawingml/2006/main"/>
        </p:blipFill>
        <p:spPr>
          <a:xfrm xmlns:a="http://schemas.openxmlformats.org/drawingml/2006/main">
            <a:off x="733778" y="1666875"/>
            <a:ext cx="10724444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BE01E5-6835-4D1B-A0CE-F5DAB88C5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7. kafli · 2</a:t>
            </a:r>
          </a:p>
        </p:txBody>
      </p:sp>
    </p:spTree>
    <p:extLst>
      <p:ext uri="{BB962C8B-B14F-4D97-AF65-F5344CB8AC3E}">
        <p14:creationId xmlns:p14="http://schemas.microsoft.com/office/powerpoint/2010/main" val="9975180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D0DA83-A453-406F-B9DB-CA60F171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forskellige udsagn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42DF33-8BF2-42E5-91F3-D22C0220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har modtaget 20 kort.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En anden pakke er måske på vej.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vil gerne have en status i dag.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Viden, ikke bekræftet eller ønske? S1-C07-P03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D67E5C-F2CE-4160-806E-E17C7388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7. kafli · 3</a:t>
            </a:r>
          </a:p>
        </p:txBody>
      </p:sp>
    </p:spTree>
    <p:extLst>
      <p:ext uri="{BB962C8B-B14F-4D97-AF65-F5344CB8AC3E}">
        <p14:creationId xmlns:p14="http://schemas.microsoft.com/office/powerpoint/2010/main" val="6134631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F51D54-1D33-45E0-8516-6E6DB32D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bliver lovet?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40B93E-54C9-4B46-ABFF-EC058DF9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S1-C07-A01.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Antal · afhentning · næste svar · det ukendte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»jeg undersøger det stadig« en bekræftet levering? S1-C07-P04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B7D210-949C-4CF1-B9A8-4166E4539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7. kafli · 4</a:t>
            </a:r>
          </a:p>
        </p:txBody>
      </p:sp>
    </p:spTree>
    <p:extLst>
      <p:ext uri="{BB962C8B-B14F-4D97-AF65-F5344CB8AC3E}">
        <p14:creationId xmlns:p14="http://schemas.microsoft.com/office/powerpoint/2010/main" val="14445868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7DECA9-8B32-4E1D-8BCC-69AC04834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Beskriv neutralt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392CE-6103-4E0C-B686-E7505D73D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Ifølge bekræftelsen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har modtaget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I undersøge …?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Omskriv en påstand om skyld til en observation og et spørgsmål. S1-C07-P05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066317-D09A-4E8B-A9C8-9B93EB7F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7. kafli · 5</a:t>
            </a:r>
          </a:p>
        </p:txBody>
      </p:sp>
    </p:spTree>
    <p:extLst>
      <p:ext uri="{BB962C8B-B14F-4D97-AF65-F5344CB8AC3E}">
        <p14:creationId xmlns:p14="http://schemas.microsoft.com/office/powerpoint/2010/main" val="21375897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4E1992-B776-4588-8514-F4D2DBA96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betingelse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DA5FAC-287C-4100-BAFF-3CAE8DAF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Hvis vi kan hente to kort, har vi 22 kort til åbningen.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betingelsen? Hvad er endnu ikke aftalt?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S1-C07-P05–06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5D2BC6-B36F-43DD-AB86-9FCEF7B3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7. kafli · 6</a:t>
            </a:r>
          </a:p>
        </p:txBody>
      </p:sp>
    </p:spTree>
    <p:extLst>
      <p:ext uri="{BB962C8B-B14F-4D97-AF65-F5344CB8AC3E}">
        <p14:creationId xmlns:p14="http://schemas.microsoft.com/office/powerpoint/2010/main" val="5769723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2473C-8268-4087-BC85-78885EB72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Formidl til den rigtige modtager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5410E6-1E02-468C-9EF0-CE1041460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DA→IS: Staðfest / óstaðfest / næsta svar.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IS→DA: Ordrenummer / forskel / spørgsmål / ønsket svartid.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Brug kun de kilder, opgaven giver dig. S1-C07-P07–08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CDEA52-7F9C-4312-89FC-681C1DF8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7. kafli · 7</a:t>
            </a:r>
          </a:p>
        </p:txBody>
      </p:sp>
    </p:spTree>
    <p:extLst>
      <p:ext uri="{BB962C8B-B14F-4D97-AF65-F5344CB8AC3E}">
        <p14:creationId xmlns:p14="http://schemas.microsoft.com/office/powerpoint/2010/main" val="11066417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C4A45F-FD1D-42F4-AA0D-800BD93F4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løsning ændrer sig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B6353B-B04A-4D09-87EF-82E96039D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kan fungere, hvis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I tilbyde i stedet?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Tal dansk ud fra jeres rollekort. Vis ikke kortet. Bekræft aftalen hver for sig. S1-C07-P09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A61634-C8D6-40E9-BB28-6AAFE5E16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7. kafli · 8</a:t>
            </a:r>
          </a:p>
        </p:txBody>
      </p:sp>
    </p:spTree>
    <p:extLst>
      <p:ext uri="{BB962C8B-B14F-4D97-AF65-F5344CB8AC3E}">
        <p14:creationId xmlns:p14="http://schemas.microsoft.com/office/powerpoint/2010/main" val="11330081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D307AE-38DA-41E1-BBDD-9C54B5B6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Nye dokumenter, et nyt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CCB956-40F5-47C2-8C92-87A53CE0D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de nye dokumenter. Lyt til S1-C07-A02.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selv: Hvad stemmer ikke, og hvad vil du spørge om?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S1-C07-P10–11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2FCE3B-8BE5-433B-A712-1B922A28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7. kafli · 9</a:t>
            </a:r>
          </a:p>
        </p:txBody>
      </p:sp>
    </p:spTree>
    <p:extLst>
      <p:ext uri="{BB962C8B-B14F-4D97-AF65-F5344CB8AC3E}">
        <p14:creationId xmlns:p14="http://schemas.microsoft.com/office/powerpoint/2010/main" val="9787254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B0AAB2-434B-43EF-BCB6-1D6C6B62E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Tjek din egen påstand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774473-CC20-4A23-9DA9-EFF43813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kilde støtter den?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Skal den være et spørgsmål i stedet?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fra hukommelsen: ifølge / har modtaget / hvis. S1-C07-P12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A3ADFA-E9E9-4ADD-975A-9C2A0E5C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7. kafli · 10</a:t>
            </a:r>
          </a:p>
        </p:txBody>
      </p:sp>
    </p:spTree>
    <p:extLst>
      <p:ext uri="{BB962C8B-B14F-4D97-AF65-F5344CB8AC3E}">
        <p14:creationId xmlns:p14="http://schemas.microsoft.com/office/powerpoint/2010/main" val="11461546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2026-10-23T00:58:33.8710000Z</dcterms:created>
  <dcterms:modified xsi:type="dcterms:W3CDTF">2026-10-23T00:58:33.8710000Z</dcterms:modified>
</coreProperties>
</file>