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5aff61849e4b45" /><Relationship Type="http://schemas.openxmlformats.org/officeDocument/2006/relationships/extended-properties" Target="/docProps/app.xml" Id="R29f8771f98a4440d" /><Relationship Type="http://schemas.openxmlformats.org/officeDocument/2006/relationships/officeDocument" Target="/ppt/presentation.xml" Id="Re9f3ea733abf49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f67b20fb3a4dc7"/>
  </p:sldMasterIdLst>
  <p:notesMasterIdLst>
    <p:notesMasterId xmlns:r="http://schemas.openxmlformats.org/officeDocument/2006/relationships" r:id="R59687d4a8d9b4bf4"/>
  </p:notesMasterIdLst>
  <p:sldIdLst>
    <p:sldId xmlns:r="http://schemas.openxmlformats.org/officeDocument/2006/relationships" id="256" r:id="R4a4c76469a414fc7"/>
    <p:sldId xmlns:r="http://schemas.openxmlformats.org/officeDocument/2006/relationships" id="257" r:id="R11307582f32d469d"/>
    <p:sldId xmlns:r="http://schemas.openxmlformats.org/officeDocument/2006/relationships" id="258" r:id="Rc8dca22fe1024215"/>
    <p:sldId xmlns:r="http://schemas.openxmlformats.org/officeDocument/2006/relationships" id="259" r:id="Rdaab0c30b82e4af3"/>
    <p:sldId xmlns:r="http://schemas.openxmlformats.org/officeDocument/2006/relationships" id="260" r:id="Rb265322400fe4b9f"/>
    <p:sldId xmlns:r="http://schemas.openxmlformats.org/officeDocument/2006/relationships" id="261" r:id="R03fe26d1873a49e8"/>
    <p:sldId xmlns:r="http://schemas.openxmlformats.org/officeDocument/2006/relationships" id="262" r:id="R552350be79d84333"/>
    <p:sldId xmlns:r="http://schemas.openxmlformats.org/officeDocument/2006/relationships" id="263" r:id="Re5df50bc4c794d64"/>
    <p:sldId xmlns:r="http://schemas.openxmlformats.org/officeDocument/2006/relationships" id="264" r:id="R53aa6dbb610d4ef0"/>
    <p:sldId xmlns:r="http://schemas.openxmlformats.org/officeDocument/2006/relationships" id="265" r:id="Ra33231634daa42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3d86072e1f4e4e" /><Relationship Type="http://schemas.openxmlformats.org/officeDocument/2006/relationships/slideMaster" Target="/ppt/slideMasters/slideMaster1.xml" Id="R8bf67b20fb3a4dc7" /><Relationship Type="http://schemas.openxmlformats.org/officeDocument/2006/relationships/notesMaster" Target="/ppt/notesMasters/notesMaster1.xml" Id="R59687d4a8d9b4bf4" /><Relationship Type="http://schemas.openxmlformats.org/officeDocument/2006/relationships/presProps" Target="/ppt/presProps.xml" Id="Rbb8794e042fb44f6" /><Relationship Type="http://schemas.openxmlformats.org/officeDocument/2006/relationships/tableStyles" Target="/ppt/tableStyles.xml" Id="R7c40c86d28e14076" /><Relationship Type="http://schemas.openxmlformats.org/officeDocument/2006/relationships/slide" Target="/ppt/slides/slide1.xml" Id="R4a4c76469a414fc7" /><Relationship Type="http://schemas.openxmlformats.org/officeDocument/2006/relationships/slide" Target="/ppt/slides/slide2.xml" Id="R11307582f32d469d" /><Relationship Type="http://schemas.openxmlformats.org/officeDocument/2006/relationships/slide" Target="/ppt/slides/slide3.xml" Id="Rc8dca22fe1024215" /><Relationship Type="http://schemas.openxmlformats.org/officeDocument/2006/relationships/slide" Target="/ppt/slides/slide4.xml" Id="Rdaab0c30b82e4af3" /><Relationship Type="http://schemas.openxmlformats.org/officeDocument/2006/relationships/slide" Target="/ppt/slides/slide5.xml" Id="Rb265322400fe4b9f" /><Relationship Type="http://schemas.openxmlformats.org/officeDocument/2006/relationships/slide" Target="/ppt/slides/slide6.xml" Id="R03fe26d1873a49e8" /><Relationship Type="http://schemas.openxmlformats.org/officeDocument/2006/relationships/slide" Target="/ppt/slides/slide7.xml" Id="R552350be79d84333" /><Relationship Type="http://schemas.openxmlformats.org/officeDocument/2006/relationships/slide" Target="/ppt/slides/slide8.xml" Id="Re5df50bc4c794d64" /><Relationship Type="http://schemas.openxmlformats.org/officeDocument/2006/relationships/slide" Target="/ppt/slides/slide9.xml" Id="R53aa6dbb610d4ef0" /><Relationship Type="http://schemas.openxmlformats.org/officeDocument/2006/relationships/slide" Target="/ppt/slides/slide10.xml" Id="Ra33231634daa42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0111d498ad44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cf397340ef48c8" /><Relationship Type="http://schemas.openxmlformats.org/officeDocument/2006/relationships/notesMaster" Target="/ppt/notesMasters/notesMaster1.xml" Id="R48030fd0a79e4a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8960510dee4c3e" /><Relationship Type="http://schemas.openxmlformats.org/officeDocument/2006/relationships/notesMaster" Target="/ppt/notesMasters/notesMaster1.xml" Id="Rf493b050a82a45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a4f6ac9a02417e" /><Relationship Type="http://schemas.openxmlformats.org/officeDocument/2006/relationships/notesMaster" Target="/ppt/notesMasters/notesMaster1.xml" Id="Rcad27f6d9f6349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c2ee8ee278b4c03" /><Relationship Type="http://schemas.openxmlformats.org/officeDocument/2006/relationships/notesMaster" Target="/ppt/notesMasters/notesMaster1.xml" Id="R1c79524ab6ce43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d8f588f00142bb" /><Relationship Type="http://schemas.openxmlformats.org/officeDocument/2006/relationships/notesMaster" Target="/ppt/notesMasters/notesMaster1.xml" Id="R6e4da2e43dc340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d4138f7c424884" /><Relationship Type="http://schemas.openxmlformats.org/officeDocument/2006/relationships/notesMaster" Target="/ppt/notesMasters/notesMaster1.xml" Id="R204f0806b84746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d24ee55df642d8" /><Relationship Type="http://schemas.openxmlformats.org/officeDocument/2006/relationships/notesMaster" Target="/ppt/notesMasters/notesMaster1.xml" Id="Rb365871f177041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135b34a334413f" /><Relationship Type="http://schemas.openxmlformats.org/officeDocument/2006/relationships/notesMaster" Target="/ppt/notesMasters/notesMaster1.xml" Id="R2c0ee3974ca346e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8d164917b44755" /><Relationship Type="http://schemas.openxmlformats.org/officeDocument/2006/relationships/notesMaster" Target="/ppt/notesMasters/notesMaster1.xml" Id="Rf74d13fda8324c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c97b0aee4f493a" /><Relationship Type="http://schemas.openxmlformats.org/officeDocument/2006/relationships/notesMaster" Target="/ppt/notesMasters/notesMaster1.xml" Id="Rc60df80aca9347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Genkald samskiptafærni, ekki óskrifaðar staðreyndir annarra kafla. Allar staðreyndir lokaverkefnis eru hér.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fylla fyrst persónulega heimildatöflu. Hópafurð ein dugar ekki sem lestrarsýni allra.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Fyrir A01 er þetta aðeins framboð. D4 krefst sérstakrar staðfestingar; ekki birta A01-lausnir hér.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P05 kemur fyrir A01. Inngangur A og kynning kl. 14.50 samræmast ekki nýjustu heimildum.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Handrit A01 í kennarapakka. Látið fyrstu svör standa áður en afrit kemur. Merkið ný heimildaatriði í töflunni.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P06 120–150 orð á íslensku, P07 160–200 á dönsku. Viðtakendur hafa ólíkar þarfir; spegilþýðing er ekki markmiðið.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Leyfið eigin verkaskiptingu en merkið hana hópsamkomulag. Ekki láta sem hún standi í D1. Gefið hverjum tækifæri til skýringar.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tvær lotur með einkaspjöldum. Kynnið þær sem sérstakar æfingaaðstæður, svo upplýsingar A01 séu ekki ósjálfráð lausn.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Haldið N1/A02 og spurningabanka lokuðum fram að sýni. Samtöl 24 nemenda taka 120 mínútur með skiptum; þrjár stundir og skýrt eftirlit eru nauðsynleg.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Framvindutafla er ekki CEFR-kvarði. Skráið stuðning og ólík sýni. Ný eftirspurn viku síðar athugar yfirfærslu.</a:t>
            </a:r>
          </a:p>
          <a:p xmlns:a="http://schemas.openxmlformats.org/drawingml/2006/main">
            <a:r>
              <a:t>Heimild: upprunalegt Námsgögn-handrit S1-C08,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f988586566496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06ef7772c0497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4ffcd2bee54c4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7cb97f23f24e2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1e71e0485243c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ff96ca550e485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F763DDE-65F0-4E2F-9528-1F411E9854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1AECE6B-E6DA-45D3-BC11-11A63FD6ED0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53CB5CF-9D67-41D5-A296-3F2F47A216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FB07E58-3886-4F8F-8E0C-9E7DE9F5ED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43CD862-3708-4917-9017-913787B25DD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4143987-D9B5-4769-BD48-2C6D2F67FA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92156AE-D4AD-4B53-9A70-682BCDF5914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C90B2CB-D179-4A95-8646-11062725CE1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990759-7841-46B7-B64E-478E4246FE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4C9E116-5F99-4663-9DEE-7A2D54878A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8071cd09034548" /><Relationship Type="http://schemas.openxmlformats.org/officeDocument/2006/relationships/slideLayout" Target="/ppt/slideLayouts/slideLayout1.xml" Id="R5bedf236e6124d9c" /><Relationship Type="http://schemas.openxmlformats.org/officeDocument/2006/relationships/slideLayout" Target="/ppt/slideLayouts/slideLayout2.xml" Id="Ref1407b111074ddd" /><Relationship Type="http://schemas.openxmlformats.org/officeDocument/2006/relationships/slideLayout" Target="/ppt/slideLayouts/slideLayout3.xml" Id="Rb3134b852140466a" /><Relationship Type="http://schemas.openxmlformats.org/officeDocument/2006/relationships/slideLayout" Target="/ppt/slideLayouts/slideLayout4.xml" Id="Rf4fe011f94e64a34" /><Relationship Type="http://schemas.openxmlformats.org/officeDocument/2006/relationships/slideLayout" Target="/ppt/slideLayouts/slideLayout5.xml" Id="R98571b6517594e00" /><Relationship Type="http://schemas.openxmlformats.org/officeDocument/2006/relationships/slideLayout" Target="/ppt/slideLayouts/slideLayout6.xml" Id="R20ec461637814d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edf236e6124d9c"/>
    <p:sldLayoutId xmlns:r="http://schemas.openxmlformats.org/officeDocument/2006/relationships" id="2147483650" r:id="Ref1407b111074ddd"/>
    <p:sldLayoutId xmlns:r="http://schemas.openxmlformats.org/officeDocument/2006/relationships" id="2147483651" r:id="Rb3134b852140466a"/>
    <p:sldLayoutId xmlns:r="http://schemas.openxmlformats.org/officeDocument/2006/relationships" id="2147483652" r:id="Rf4fe011f94e64a34"/>
    <p:sldLayoutId xmlns:r="http://schemas.openxmlformats.org/officeDocument/2006/relationships" id="2147483653" r:id="R98571b6517594e00"/>
    <p:sldLayoutId xmlns:r="http://schemas.openxmlformats.org/officeDocument/2006/relationships" id="2147483654" r:id="R20ec461637814d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02edf71a004015" /><Relationship Type="http://schemas.openxmlformats.org/officeDocument/2006/relationships/notesSlide" Target="/ppt/notesSlides/notesSlide1.xml" Id="R4b928979b6014b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c2766e3e514bd5" /><Relationship Type="http://schemas.openxmlformats.org/officeDocument/2006/relationships/image" Target="/ppt/media/image.png" Id="R378f48e3c615493d" /><Relationship Type="http://schemas.openxmlformats.org/officeDocument/2006/relationships/notesSlide" Target="/ppt/notesSlides/notesSlide2.xml" Id="Ra9f7a744cfc047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9d3967c0894cda" /><Relationship Type="http://schemas.openxmlformats.org/officeDocument/2006/relationships/notesSlide" Target="/ppt/notesSlides/notesSlide3.xml" Id="Rede61f1895a84a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a5731a25484c24" /><Relationship Type="http://schemas.openxmlformats.org/officeDocument/2006/relationships/notesSlide" Target="/ppt/notesSlides/notesSlide4.xml" Id="R44d36de360d84f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c128a837d64783" /><Relationship Type="http://schemas.openxmlformats.org/officeDocument/2006/relationships/notesSlide" Target="/ppt/notesSlides/notesSlide5.xml" Id="R05760bfb986a47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8a89414aa4494c" /><Relationship Type="http://schemas.openxmlformats.org/officeDocument/2006/relationships/notesSlide" Target="/ppt/notesSlides/notesSlide6.xml" Id="R106a924de22d42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c51f07c3854465" /><Relationship Type="http://schemas.openxmlformats.org/officeDocument/2006/relationships/notesSlide" Target="/ppt/notesSlides/notesSlide7.xml" Id="R3a8adbcde7994a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23c158798c4c0b" /><Relationship Type="http://schemas.openxmlformats.org/officeDocument/2006/relationships/notesSlide" Target="/ppt/notesSlides/notesSlide8.xml" Id="R71516989186645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bdf7915d8243ab" /><Relationship Type="http://schemas.openxmlformats.org/officeDocument/2006/relationships/notesSlide" Target="/ppt/notesSlides/notesSlide9.xml" Id="Rbde1ee462d024ac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3c4dbd272544d5" /><Relationship Type="http://schemas.openxmlformats.org/officeDocument/2006/relationships/notesSlide" Target="/ppt/notesSlides/notesSlide10.xml" Id="Raabe2d0bb49644f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BD6E0D-3A74-42DB-A373-FC4F9533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Brug det, du kan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A85C63-42D1-4858-B066-A931E9677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Bekræft · begrund · spørg · tag forbehold · foreslå noget andet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fire sætninger efter hukommelsen. S1-C08-P01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E3AB2D-5492-45DC-8663-2821053B1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1</a:t>
            </a:r>
          </a:p>
        </p:txBody>
      </p:sp>
    </p:spTree>
    <p:extLst>
      <p:ext uri="{BB962C8B-B14F-4D97-AF65-F5344CB8AC3E}">
        <p14:creationId xmlns:p14="http://schemas.microsoft.com/office/powerpoint/2010/main" val="13780980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7E58B9-5F6E-4EF4-9E66-288C686AE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Fem kilder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ABCCAA-BE23-4539-9149-A0302CE3C6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8f48e3c615493d"/>
          <a:stretch xmlns:a="http://schemas.openxmlformats.org/drawingml/2006/main"/>
        </p:blipFill>
        <p:spPr>
          <a:xfrm xmlns:a="http://schemas.openxmlformats.org/drawingml/2006/main">
            <a:off x="2074333" y="1666875"/>
            <a:ext cx="8043333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3EEC36-8A42-43ED-9653-43189CC9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2</a:t>
            </a:r>
          </a:p>
        </p:txBody>
      </p:sp>
    </p:spTree>
    <p:extLst>
      <p:ext uri="{BB962C8B-B14F-4D97-AF65-F5344CB8AC3E}">
        <p14:creationId xmlns:p14="http://schemas.microsoft.com/office/powerpoint/2010/main" val="16010592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D1948-7762-4BB6-9CCD-9AC8A515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Ledigt er ikke reserveret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417D8E-14C1-4891-A420-8956ECDB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Der er et ledigt lydrum fra 10.30 til 11.00.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Har gruppen allerede fået det? Find beviset eller spørgsmålet.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S1-C08-P03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966F7A-E9EA-4EEC-9715-88B47D7B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3</a:t>
            </a:r>
          </a:p>
        </p:txBody>
      </p:sp>
    </p:spTree>
    <p:extLst>
      <p:ext uri="{BB962C8B-B14F-4D97-AF65-F5344CB8AC3E}">
        <p14:creationId xmlns:p14="http://schemas.microsoft.com/office/powerpoint/2010/main" val="21460285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E6FD7F-D90F-4AD8-9C1E-B39B2534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planen med kilder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EBF348-7500-447E-91EB-2B417E20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Vores forslag bygger på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har valgt …,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er endnu ikke bekræftet.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den for sikre plan i P05.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A8B0C5-2864-4105-98CD-B440E85DE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4</a:t>
            </a:r>
          </a:p>
        </p:txBody>
      </p:sp>
    </p:spTree>
    <p:extLst>
      <p:ext uri="{BB962C8B-B14F-4D97-AF65-F5344CB8AC3E}">
        <p14:creationId xmlns:p14="http://schemas.microsoft.com/office/powerpoint/2010/main" val="16516227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01582E-8BCD-4A27-96A2-7A706B13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den nye aftale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4BEA2D-4D29-4DB3-916C-165320B8E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S1-C08-A01.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bliver bekræftet? Hvem åbner? Hvad mangler stadig svar?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S1-C08-P04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4E85F0-390C-4A0A-A267-C8AADEAA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5</a:t>
            </a:r>
          </a:p>
        </p:txBody>
      </p:sp>
    </p:spTree>
    <p:extLst>
      <p:ext uri="{BB962C8B-B14F-4D97-AF65-F5344CB8AC3E}">
        <p14:creationId xmlns:p14="http://schemas.microsoft.com/office/powerpoint/2010/main" val="16838978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A53D96-EDC6-4FE3-9F52-E3241431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modtagere, to tekster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24EA3E-D519-4B5F-9E8E-2C12CC7B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Fararstjórinn: koma, dagskrá, rök og tvö óleyst atriði.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 danske elever: behov, forslag og to konkrete spørgsmål.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S1-C08-P06–07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C2C0AE-C7D0-4DF0-9E4B-1A066CD2B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6</a:t>
            </a:r>
          </a:p>
        </p:txBody>
      </p:sp>
    </p:spTree>
    <p:extLst>
      <p:ext uri="{BB962C8B-B14F-4D97-AF65-F5344CB8AC3E}">
        <p14:creationId xmlns:p14="http://schemas.microsoft.com/office/powerpoint/2010/main" val="6278917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94BAF-360C-4590-ADF1-74A9065D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fælles pakke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A00E7-1FDC-430D-932B-289BE41BA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Dansk tidsplan · íslenskt yfirlit · dansk overdragelse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kontrollerer kilderne? Hvem forklarer valget?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Vis dit eget bidrag. S1-C08-P08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7E670B-7CE8-4327-A38B-6ABE8E17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7</a:t>
            </a:r>
          </a:p>
        </p:txBody>
      </p:sp>
    </p:spTree>
    <p:extLst>
      <p:ext uri="{BB962C8B-B14F-4D97-AF65-F5344CB8AC3E}">
        <p14:creationId xmlns:p14="http://schemas.microsoft.com/office/powerpoint/2010/main" val="7557309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30E67-2FE5-42E6-94BE-6050E2942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Tal, og find ud af mere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9511E4-C181-47D5-9DD0-DC656A141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Brug dit rollekort. Vis det ikke til din makker. Tal kun dansk.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Hvis det ikke kan lade sig gøre, hvad vil I anbefale i stedet?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Alle bekræfter eller forklarer det uafklarede. S1-C08-P09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2C3D13-6C6B-467E-9F8E-9107634DF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8</a:t>
            </a:r>
          </a:p>
        </p:txBody>
      </p:sp>
    </p:spTree>
    <p:extLst>
      <p:ext uri="{BB962C8B-B14F-4D97-AF65-F5344CB8AC3E}">
        <p14:creationId xmlns:p14="http://schemas.microsoft.com/office/powerpoint/2010/main" val="16896089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A51FA-4DB8-41F3-AD1E-D75C3DF59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Nye oplysninger, dit eget svar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393FF-8A09-4400-BAEF-22842D4A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N1. Lyt to gange til S1-C08-A02.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ændrer sig? Hvad kan du foreslå? Hvad skal bekræftes?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først selv. S1-C08-P10–12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36EA75-0767-4A97-B203-4872B141F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9</a:t>
            </a:r>
          </a:p>
        </p:txBody>
      </p:sp>
    </p:spTree>
    <p:extLst>
      <p:ext uri="{BB962C8B-B14F-4D97-AF65-F5344CB8AC3E}">
        <p14:creationId xmlns:p14="http://schemas.microsoft.com/office/powerpoint/2010/main" val="8912839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5CAB2F-C663-41F5-B43A-93DAF7E0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Mit næste skridt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17334C-9AD6-4394-9A87-88572F1D2929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Mit bevis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støtte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Næste skridt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F3A657-4731-4D14-A4D6-E8AE099F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8. kafli · 10</a:t>
            </a:r>
          </a:p>
        </p:txBody>
      </p:sp>
    </p:spTree>
    <p:extLst>
      <p:ext uri="{BB962C8B-B14F-4D97-AF65-F5344CB8AC3E}">
        <p14:creationId xmlns:p14="http://schemas.microsoft.com/office/powerpoint/2010/main" val="2171432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2026-10-23T01:11:19.9020000Z</dcterms:created>
  <dcterms:modified xsi:type="dcterms:W3CDTF">2026-10-23T01:11:19.9020000Z</dcterms:modified>
</coreProperties>
</file>