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d1079c0fdca4b9c" /><Relationship Type="http://schemas.openxmlformats.org/officeDocument/2006/relationships/extended-properties" Target="/docProps/app.xml" Id="Rec751d5935254c40" /><Relationship Type="http://schemas.openxmlformats.org/officeDocument/2006/relationships/officeDocument" Target="/ppt/presentation.xml" Id="R1f232c22097f4e8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fdf4c4cfd234adf"/>
  </p:sldMasterIdLst>
  <p:notesMasterIdLst>
    <p:notesMasterId xmlns:r="http://schemas.openxmlformats.org/officeDocument/2006/relationships" r:id="R2c127710d39845ab"/>
  </p:notesMasterIdLst>
  <p:sldIdLst>
    <p:sldId xmlns:r="http://schemas.openxmlformats.org/officeDocument/2006/relationships" id="256" r:id="R27b7a891e77f41f0"/>
    <p:sldId xmlns:r="http://schemas.openxmlformats.org/officeDocument/2006/relationships" id="257" r:id="R1994bdf146cb4b5a"/>
    <p:sldId xmlns:r="http://schemas.openxmlformats.org/officeDocument/2006/relationships" id="258" r:id="R97d2ba7fe8314272"/>
    <p:sldId xmlns:r="http://schemas.openxmlformats.org/officeDocument/2006/relationships" id="259" r:id="R1072186c89df4e86"/>
    <p:sldId xmlns:r="http://schemas.openxmlformats.org/officeDocument/2006/relationships" id="260" r:id="Raca04986a9a9412f"/>
    <p:sldId xmlns:r="http://schemas.openxmlformats.org/officeDocument/2006/relationships" id="261" r:id="Refd2ebe12b6546c4"/>
    <p:sldId xmlns:r="http://schemas.openxmlformats.org/officeDocument/2006/relationships" id="262" r:id="R29401420400c42cd"/>
    <p:sldId xmlns:r="http://schemas.openxmlformats.org/officeDocument/2006/relationships" id="263" r:id="R5a835a0014f04c8c"/>
    <p:sldId xmlns:r="http://schemas.openxmlformats.org/officeDocument/2006/relationships" id="264" r:id="R7b84fda75a024f28"/>
    <p:sldId xmlns:r="http://schemas.openxmlformats.org/officeDocument/2006/relationships" id="265" r:id="Ra9804581c56d416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9caba6e7aae4319" /><Relationship Type="http://schemas.openxmlformats.org/officeDocument/2006/relationships/slideMaster" Target="/ppt/slideMasters/slideMaster1.xml" Id="R5fdf4c4cfd234adf" /><Relationship Type="http://schemas.openxmlformats.org/officeDocument/2006/relationships/notesMaster" Target="/ppt/notesMasters/notesMaster1.xml" Id="R2c127710d39845ab" /><Relationship Type="http://schemas.openxmlformats.org/officeDocument/2006/relationships/presProps" Target="/ppt/presProps.xml" Id="Rd455e0b84c3b4a2a" /><Relationship Type="http://schemas.openxmlformats.org/officeDocument/2006/relationships/tableStyles" Target="/ppt/tableStyles.xml" Id="R1a80571426054f74" /><Relationship Type="http://schemas.openxmlformats.org/officeDocument/2006/relationships/slide" Target="/ppt/slides/slide1.xml" Id="R27b7a891e77f41f0" /><Relationship Type="http://schemas.openxmlformats.org/officeDocument/2006/relationships/slide" Target="/ppt/slides/slide2.xml" Id="R1994bdf146cb4b5a" /><Relationship Type="http://schemas.openxmlformats.org/officeDocument/2006/relationships/slide" Target="/ppt/slides/slide3.xml" Id="R97d2ba7fe8314272" /><Relationship Type="http://schemas.openxmlformats.org/officeDocument/2006/relationships/slide" Target="/ppt/slides/slide4.xml" Id="R1072186c89df4e86" /><Relationship Type="http://schemas.openxmlformats.org/officeDocument/2006/relationships/slide" Target="/ppt/slides/slide5.xml" Id="Raca04986a9a9412f" /><Relationship Type="http://schemas.openxmlformats.org/officeDocument/2006/relationships/slide" Target="/ppt/slides/slide6.xml" Id="Refd2ebe12b6546c4" /><Relationship Type="http://schemas.openxmlformats.org/officeDocument/2006/relationships/slide" Target="/ppt/slides/slide7.xml" Id="R29401420400c42cd" /><Relationship Type="http://schemas.openxmlformats.org/officeDocument/2006/relationships/slide" Target="/ppt/slides/slide8.xml" Id="R5a835a0014f04c8c" /><Relationship Type="http://schemas.openxmlformats.org/officeDocument/2006/relationships/slide" Target="/ppt/slides/slide9.xml" Id="R7b84fda75a024f28" /><Relationship Type="http://schemas.openxmlformats.org/officeDocument/2006/relationships/slide" Target="/ppt/slides/slide10.xml" Id="Ra9804581c56d416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fbd5b858c614c3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87d4d29df874f73" /><Relationship Type="http://schemas.openxmlformats.org/officeDocument/2006/relationships/notesMaster" Target="/ppt/notesMasters/notesMaster1.xml" Id="R07512171d53e409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cf9f992760049b5" /><Relationship Type="http://schemas.openxmlformats.org/officeDocument/2006/relationships/notesMaster" Target="/ppt/notesMasters/notesMaster1.xml" Id="R12bd5623c3ce4c4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6f7dde2d3c84227" /><Relationship Type="http://schemas.openxmlformats.org/officeDocument/2006/relationships/notesMaster" Target="/ppt/notesMasters/notesMaster1.xml" Id="Rcbd3e12afdc8467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856b48413f34f7c" /><Relationship Type="http://schemas.openxmlformats.org/officeDocument/2006/relationships/notesMaster" Target="/ppt/notesMasters/notesMaster1.xml" Id="Reb5ef5b691f045e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c94eb08f5504b80" /><Relationship Type="http://schemas.openxmlformats.org/officeDocument/2006/relationships/notesMaster" Target="/ppt/notesMasters/notesMaster1.xml" Id="Re305a839e99b4bb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ffeb928f2404f87" /><Relationship Type="http://schemas.openxmlformats.org/officeDocument/2006/relationships/notesMaster" Target="/ppt/notesMasters/notesMaster1.xml" Id="R11d499b9071b407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ae7e0c041474343" /><Relationship Type="http://schemas.openxmlformats.org/officeDocument/2006/relationships/notesMaster" Target="/ppt/notesMasters/notesMaster1.xml" Id="R8def7cd8abbc421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00d1221ebdb43c5" /><Relationship Type="http://schemas.openxmlformats.org/officeDocument/2006/relationships/notesMaster" Target="/ppt/notesMasters/notesMaster1.xml" Id="R81fec53f85c341c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40e2f7e41ba4906" /><Relationship Type="http://schemas.openxmlformats.org/officeDocument/2006/relationships/notesMaster" Target="/ppt/notesMasters/notesMaster1.xml" Id="Ref1f1cdac2c849d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c944bff48f74512" /><Relationship Type="http://schemas.openxmlformats.org/officeDocument/2006/relationships/notesMaster" Target="/ppt/notesMasters/notesMaster1.xml" Id="Redfba7b20ff647a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Taktu við tilraunum án þess að gefa heildarlíkan fyrst. Safnaðu tveimur ólíkum svörum. Ekki óska eftir einkaupplýsingum.</a:t>
            </a:r>
          </a:p>
          <a:p xmlns:a="http://schemas.openxmlformats.org/drawingml/2006/main">
            <a:r>
              <a:t>Heimild: upprunalegt Námsgögn-handrit B1-C01,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Spila A01 eða lesa samkvæmt kennarahandriti. Halda textanum földum. A02 kemur eftir fyrstu glósur.</a:t>
            </a:r>
          </a:p>
          <a:p xmlns:a="http://schemas.openxmlformats.org/drawingml/2006/main">
            <a:r>
              <a:t>Heimild: upprunalegt Námsgögn-handrit B1-C01,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Birta eftir verkefnið *Find personen*. Biðja um heimildarorð í nemendatexta; ekki láta útlit persónu ráða ágiskun um áhugamál.</a:t>
            </a:r>
          </a:p>
          <a:p xmlns:a="http://schemas.openxmlformats.org/drawingml/2006/main">
            <a:r>
              <a:t>Heimild: upprunalegt Námsgögn-handrit B1-C01,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Sýna með raunverulegu svari frá nemanda hvernig næsta spurning breytist. Ekki æfa aðeins fyrirsjáanlega keðju.</a:t>
            </a:r>
          </a:p>
          <a:p xmlns:a="http://schemas.openxmlformats.org/drawingml/2006/main">
            <a:r>
              <a:t>Heimild: upprunalegt Námsgögn-handrit B1-C01,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Hafa hlé fyrir eigin svör. Engin íslensk hljóðritun. Merking og skiljanleiki eru markmiðin.</a:t>
            </a:r>
          </a:p>
          <a:p xmlns:a="http://schemas.openxmlformats.org/drawingml/2006/main">
            <a:r>
              <a:t>Heimild: upprunalegt Námsgögn-handrit B1-C01,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Svarið er *Vi bor i Aarhus.* Spyrja hvað breyttist og hvað hélst eins. Taka eitt dæmi með nýrri sögn.</a:t>
            </a:r>
          </a:p>
          <a:p xmlns:a="http://schemas.openxmlformats.org/drawingml/2006/main">
            <a:r>
              <a:t>Heimild: upprunalegt Námsgögn-handrit B1-C01,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Nota eftir lestur. Aðgreina textastaðreyndir frá tilfinningatúlkun. Spila A06 fyrir ánægju og áherslur.</a:t>
            </a:r>
          </a:p>
          <a:p xmlns:a="http://schemas.openxmlformats.org/drawingml/2006/main">
            <a:r>
              <a:t>Heimild: upprunalegt Námsgögn-handrit B1-C01,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Viðeigandi upplýsingar eru áhugamálin, ekki ágiskun um hæfileika. Danska ritunarverkefnið í kaflanum kemur á eftir.</a:t>
            </a:r>
          </a:p>
          <a:p xmlns:a="http://schemas.openxmlformats.org/drawingml/2006/main">
            <a:r>
              <a:t>Heimild: upprunalegt Námsgögn-handrit B1-C01,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Dreifa leynispjöldum úr kennaraskrá. Halda heildarsvörum af skjá. Í síðari umferð minnkar stuðningur.</a:t>
            </a:r>
          </a:p>
          <a:p xmlns:a="http://schemas.openxmlformats.org/drawingml/2006/main">
            <a:r>
              <a:t>Heimild: upprunalegt Námsgögn-handrit B1-C01,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Nota A05 sem nemendur hafa ekki heyrt og nýtt viðbragð. Skrá einstaklingsframlag og stuðning. Rifja upp endurtekningarbeiðni í C02.</a:t>
            </a:r>
          </a:p>
          <a:p xmlns:a="http://schemas.openxmlformats.org/drawingml/2006/main">
            <a:r>
              <a:t>Heimild: upprunalegt Námsgögn-handrit B1-C01,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17883268504eb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302cab9cb1422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ac4512e4014f5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59236b760649b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a4a69725224df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591b0d1003433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CBAEA5C-7362-4976-AAA4-7C1416A7256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4AA693E-E1E5-471B-BA5F-FA74456ECE0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9B178CC-357D-454D-89A1-08F3D8BFD9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C1164AB-C1C4-49E7-BFF5-A394A9CF2C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21049A6-8FC9-498E-8F74-8D1C26BA9EB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8C9C97D-A255-4743-9119-1923378E08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8769462-4570-4689-9392-E4FEB428062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05A336E-1DA1-48A7-9041-3695FCE5B2D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C782104-9188-4D5A-BBEC-20AB271DCF6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70F205D-0BD2-49DF-BFB1-23DCCDCDD75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d4433cb086f4e39" /><Relationship Type="http://schemas.openxmlformats.org/officeDocument/2006/relationships/slideLayout" Target="/ppt/slideLayouts/slideLayout1.xml" Id="Rc0878d2285ff4b5c" /><Relationship Type="http://schemas.openxmlformats.org/officeDocument/2006/relationships/slideLayout" Target="/ppt/slideLayouts/slideLayout2.xml" Id="Rcfa19122c21c459d" /><Relationship Type="http://schemas.openxmlformats.org/officeDocument/2006/relationships/slideLayout" Target="/ppt/slideLayouts/slideLayout3.xml" Id="R25da14af95944ff4" /><Relationship Type="http://schemas.openxmlformats.org/officeDocument/2006/relationships/slideLayout" Target="/ppt/slideLayouts/slideLayout4.xml" Id="R3abb930519eb4f4d" /><Relationship Type="http://schemas.openxmlformats.org/officeDocument/2006/relationships/slideLayout" Target="/ppt/slideLayouts/slideLayout5.xml" Id="Rda5f74b8bc4b44f0" /><Relationship Type="http://schemas.openxmlformats.org/officeDocument/2006/relationships/slideLayout" Target="/ppt/slideLayouts/slideLayout6.xml" Id="Rc9ffcbeb923b49d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878d2285ff4b5c"/>
    <p:sldLayoutId xmlns:r="http://schemas.openxmlformats.org/officeDocument/2006/relationships" id="2147483650" r:id="Rcfa19122c21c459d"/>
    <p:sldLayoutId xmlns:r="http://schemas.openxmlformats.org/officeDocument/2006/relationships" id="2147483651" r:id="R25da14af95944ff4"/>
    <p:sldLayoutId xmlns:r="http://schemas.openxmlformats.org/officeDocument/2006/relationships" id="2147483652" r:id="R3abb930519eb4f4d"/>
    <p:sldLayoutId xmlns:r="http://schemas.openxmlformats.org/officeDocument/2006/relationships" id="2147483653" r:id="Rda5f74b8bc4b44f0"/>
    <p:sldLayoutId xmlns:r="http://schemas.openxmlformats.org/officeDocument/2006/relationships" id="2147483654" r:id="Rc9ffcbeb923b49d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d7e464b22f447a" /><Relationship Type="http://schemas.openxmlformats.org/officeDocument/2006/relationships/image" Target="/ppt/media/image.png" Id="R8da224fe4b2c40a5" /><Relationship Type="http://schemas.openxmlformats.org/officeDocument/2006/relationships/notesSlide" Target="/ppt/notesSlides/notesSlide1.xml" Id="Rd65cdfc719ef45a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0dd66f52d94367" /><Relationship Type="http://schemas.openxmlformats.org/officeDocument/2006/relationships/notesSlide" Target="/ppt/notesSlides/notesSlide2.xml" Id="Rf75ab234911f424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cc3abf49a44722" /><Relationship Type="http://schemas.openxmlformats.org/officeDocument/2006/relationships/notesSlide" Target="/ppt/notesSlides/notesSlide3.xml" Id="R0f348c5bbc7741b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234ab0f2eb4717" /><Relationship Type="http://schemas.openxmlformats.org/officeDocument/2006/relationships/image" Target="/ppt/media/image2.png" Id="R1d15d64f84844242" /><Relationship Type="http://schemas.openxmlformats.org/officeDocument/2006/relationships/notesSlide" Target="/ppt/notesSlides/notesSlide4.xml" Id="R2bafb098708643b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80ded4cb4741da" /><Relationship Type="http://schemas.openxmlformats.org/officeDocument/2006/relationships/notesSlide" Target="/ppt/notesSlides/notesSlide5.xml" Id="Rf28408f822f44a8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4d168f1acc4a5b" /><Relationship Type="http://schemas.openxmlformats.org/officeDocument/2006/relationships/notesSlide" Target="/ppt/notesSlides/notesSlide6.xml" Id="R8fb8b6d45cdc40e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524807ad3648a0" /><Relationship Type="http://schemas.openxmlformats.org/officeDocument/2006/relationships/notesSlide" Target="/ppt/notesSlides/notesSlide7.xml" Id="Ra372ece3c1724c4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2fff8cb2e6411a" /><Relationship Type="http://schemas.openxmlformats.org/officeDocument/2006/relationships/notesSlide" Target="/ppt/notesSlides/notesSlide8.xml" Id="Rf97e1986a2694f7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995071488c8493d" /><Relationship Type="http://schemas.openxmlformats.org/officeDocument/2006/relationships/notesSlide" Target="/ppt/notesSlides/notesSlide9.xml" Id="Rcd358bb0fee2465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d80512b8c944e2" /><Relationship Type="http://schemas.openxmlformats.org/officeDocument/2006/relationships/notesSlide" Target="/ppt/notesSlides/notesSlide10.xml" Id="R5e7601c271bf449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24E26C-B6D0-40C1-8975-943A6931C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Hej!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3FD1AD-DC52-4A5B-865A-C96492F90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409575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kan du sige til en ny elev?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D2BF2B-BB09-4371-B8DC-D64E488662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a224fe4b2c40a5"/>
          <a:stretch xmlns:a="http://schemas.openxmlformats.org/drawingml/2006/main"/>
        </p:blipFill>
        <p:spPr>
          <a:xfrm xmlns:a="http://schemas.openxmlformats.org/drawingml/2006/main">
            <a:off x="5610225" y="1666875"/>
            <a:ext cx="5429250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CCF184-A7B9-4215-B96F-3C3D7BFD3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Prófaðu kveðju og spurningu. Þú mátt nota skáldað nafn.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A7633F-5F23-40BC-B250-304C47A68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1. kafli · 1</a:t>
            </a:r>
          </a:p>
        </p:txBody>
      </p:sp>
    </p:spTree>
    <p:extLst>
      <p:ext uri="{BB962C8B-B14F-4D97-AF65-F5344CB8AC3E}">
        <p14:creationId xmlns:p14="http://schemas.microsoft.com/office/powerpoint/2010/main" val="16156519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48522A-7565-480B-B818-68BCB07F7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3E9A03-7A33-463A-BD8D-AFC450FC4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B1-C01-A01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mødes? Hvad kan de lide?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Navn · Interesse · Mit spørgsmål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8CF255-C233-4C1A-8BDF-F5C07B0FC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1. kafli · 2</a:t>
            </a:r>
          </a:p>
        </p:txBody>
      </p:sp>
    </p:spTree>
    <p:extLst>
      <p:ext uri="{BB962C8B-B14F-4D97-AF65-F5344CB8AC3E}">
        <p14:creationId xmlns:p14="http://schemas.microsoft.com/office/powerpoint/2010/main" val="12641085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89AEED-0CB8-4731-8404-5AE36298D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Tre personer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534BF9-8E32-4F8C-8144-5708CD040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Noor vil gerne lave en tegneserie.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Emil lytter til musik og tegner.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Sara vil gerne lære et nyt spil.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vil du spørge om noget? Hvad vil du spørge om?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1C7F6C-84F8-40AA-AF61-011012D1F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1. kafli · 3</a:t>
            </a:r>
          </a:p>
        </p:txBody>
      </p:sp>
    </p:spTree>
    <p:extLst>
      <p:ext uri="{BB962C8B-B14F-4D97-AF65-F5344CB8AC3E}">
        <p14:creationId xmlns:p14="http://schemas.microsoft.com/office/powerpoint/2010/main" val="2824367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9032B1-3219-403B-BCBA-B51AE500C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Hold samtalen i gang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D45547-7B72-469C-B4A2-1F8C700A92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15d64f84844242"/>
          <a:stretch xmlns:a="http://schemas.openxmlformats.org/drawingml/2006/main"/>
        </p:blipFill>
        <p:spPr>
          <a:xfrm xmlns:a="http://schemas.openxmlformats.org/drawingml/2006/main">
            <a:off x="685800" y="1706014"/>
            <a:ext cx="10820400" cy="354122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64DF49-BEDE-4EDC-9771-6DF57C13F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Jeg kan godt lide at tegne. → Hvad tegner du?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405644-DBDE-4838-8DCF-468133B2C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1. kafli · 4</a:t>
            </a:r>
          </a:p>
        </p:txBody>
      </p:sp>
    </p:spTree>
    <p:extLst>
      <p:ext uri="{BB962C8B-B14F-4D97-AF65-F5344CB8AC3E}">
        <p14:creationId xmlns:p14="http://schemas.microsoft.com/office/powerpoint/2010/main" val="17941417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72A7AC-6AA3-4779-977C-01D927179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du sige det igen?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AA2CAF-845F-4D75-B420-A0A46C234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hedder du?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 bor du?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kan du lide at lave?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Kan du sige det igen?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B1-C01-A03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8AD0BC-62E7-40EC-849F-645177A19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1. kafli · 5</a:t>
            </a:r>
          </a:p>
        </p:txBody>
      </p:sp>
    </p:spTree>
    <p:extLst>
      <p:ext uri="{BB962C8B-B14F-4D97-AF65-F5344CB8AC3E}">
        <p14:creationId xmlns:p14="http://schemas.microsoft.com/office/powerpoint/2010/main" val="18511910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0885E6-6531-4C69-B4DD-AE075E3B4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og vi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45EE44-7D5F-4143-A37A-5205168AA4D1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spiller.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 spiller.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tegner.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 tegner.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bor i Aarhus.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 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2217CF-8F9F-491A-80F3-17B6F2AB3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Hvað breytist? Hvað helst eins?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3E57C0-AC10-4653-BA69-1229FB0D8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1. kafli · 6</a:t>
            </a:r>
          </a:p>
        </p:txBody>
      </p:sp>
    </p:spTree>
    <p:extLst>
      <p:ext uri="{BB962C8B-B14F-4D97-AF65-F5344CB8AC3E}">
        <p14:creationId xmlns:p14="http://schemas.microsoft.com/office/powerpoint/2010/main" val="15990716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9DB360-5F8E-4B2F-A02B-F94D02C31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Den tomme stol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2016FA-8D30-4726-A50F-E9E5F177C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»Er stolen ledig?«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»Ja,« siger Emil og flytter tasken.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gera orðin? Hvað gerir athöfnin?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Skrifaðu tvær nýjar replíkur við lok sögunnar.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A6C007-289A-4DFE-8A75-370928A3E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1. kafli · 7</a:t>
            </a:r>
          </a:p>
        </p:txBody>
      </p:sp>
    </p:spTree>
    <p:extLst>
      <p:ext uri="{BB962C8B-B14F-4D97-AF65-F5344CB8AC3E}">
        <p14:creationId xmlns:p14="http://schemas.microsoft.com/office/powerpoint/2010/main" val="6366702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986093-F801-4BB5-A7A4-C3A861FE3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Hjælp en ven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5C9EB0-A54C-463D-9C78-D16A339BF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kan godt lide musik, men jeg spiller ikke guitar. Jeg tegner også.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Útskýrðu fyrir bekkjarfélaga sem vill finna samstarfsfélaga fyrir plakat.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vitum við? Hvað er óljóst?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340731-281C-4D60-B8E4-44960B506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1. kafli · 8</a:t>
            </a:r>
          </a:p>
        </p:txBody>
      </p:sp>
    </p:spTree>
    <p:extLst>
      <p:ext uri="{BB962C8B-B14F-4D97-AF65-F5344CB8AC3E}">
        <p14:creationId xmlns:p14="http://schemas.microsoft.com/office/powerpoint/2010/main" val="213359105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6D9D0D-B8E3-436C-A17A-B8182E50A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Mød en ny person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EC3F0F-CD03-4E6F-AFD2-2127EF2A6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Lestu aðeins þitt spjald.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Kynntu þig. Spurðu. Hlustaðu. Spurðu nánar.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Segðu eitt sem þú lærðir um félagann.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410CEF-2A9F-470C-BFD2-796E89DD7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1. kafli · 9</a:t>
            </a:r>
          </a:p>
        </p:txBody>
      </p:sp>
    </p:spTree>
    <p:extLst>
      <p:ext uri="{BB962C8B-B14F-4D97-AF65-F5344CB8AC3E}">
        <p14:creationId xmlns:p14="http://schemas.microsoft.com/office/powerpoint/2010/main" val="21236190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ADF9B9-33D3-46D6-AFD5-67DAD309E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kan jeg nu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BB205D-0B6D-4312-8FFC-79E48B5B9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B1-C01-A05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Nafn · staður · áhugamál. Hvað viltu spyrja?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Ég get kynnt mig og haldið samtalinu áfram.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Hvaða spurningu gat ég notað án hjálpar?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E3878F-CEA4-4677-828E-C82F14C18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1. kafli · 10</a:t>
            </a:r>
          </a:p>
        </p:txBody>
      </p:sp>
    </p:spTree>
    <p:extLst>
      <p:ext uri="{BB962C8B-B14F-4D97-AF65-F5344CB8AC3E}">
        <p14:creationId xmlns:p14="http://schemas.microsoft.com/office/powerpoint/2010/main" val="7596435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2026-10-22T23:07:04.4050000Z</dcterms:created>
  <dcterms:modified xsi:type="dcterms:W3CDTF">2026-10-22T23:07:04.4060000Z</dcterms:modified>
</coreProperties>
</file>