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c2e48a36c1542d3" /><Relationship Type="http://schemas.openxmlformats.org/officeDocument/2006/relationships/extended-properties" Target="/docProps/app.xml" Id="R1cd91d8ce3bd420e" /><Relationship Type="http://schemas.openxmlformats.org/officeDocument/2006/relationships/officeDocument" Target="/ppt/presentation.xml" Id="R6191f6146e7446f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17f11dcd71b4e10"/>
  </p:sldMasterIdLst>
  <p:notesMasterIdLst>
    <p:notesMasterId xmlns:r="http://schemas.openxmlformats.org/officeDocument/2006/relationships" r:id="R2de4b9519fff4cf7"/>
  </p:notesMasterIdLst>
  <p:sldIdLst>
    <p:sldId xmlns:r="http://schemas.openxmlformats.org/officeDocument/2006/relationships" id="256" r:id="Rf4345ac970e44106"/>
    <p:sldId xmlns:r="http://schemas.openxmlformats.org/officeDocument/2006/relationships" id="257" r:id="R9bab9aa239124342"/>
    <p:sldId xmlns:r="http://schemas.openxmlformats.org/officeDocument/2006/relationships" id="258" r:id="R4ec157a5129342f6"/>
    <p:sldId xmlns:r="http://schemas.openxmlformats.org/officeDocument/2006/relationships" id="259" r:id="R747049ab35f0472f"/>
    <p:sldId xmlns:r="http://schemas.openxmlformats.org/officeDocument/2006/relationships" id="260" r:id="Rac76b4b907ef4ddf"/>
    <p:sldId xmlns:r="http://schemas.openxmlformats.org/officeDocument/2006/relationships" id="261" r:id="Rf5b3ad4cc6814622"/>
    <p:sldId xmlns:r="http://schemas.openxmlformats.org/officeDocument/2006/relationships" id="262" r:id="R43158d4b6e1049d3"/>
    <p:sldId xmlns:r="http://schemas.openxmlformats.org/officeDocument/2006/relationships" id="263" r:id="R13184da401574a7b"/>
    <p:sldId xmlns:r="http://schemas.openxmlformats.org/officeDocument/2006/relationships" id="264" r:id="Rf3fb5bf32b5e4993"/>
    <p:sldId xmlns:r="http://schemas.openxmlformats.org/officeDocument/2006/relationships" id="265" r:id="Rba5b8b6297bc4af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c9df4ecafd14fc7" /><Relationship Type="http://schemas.openxmlformats.org/officeDocument/2006/relationships/slideMaster" Target="/ppt/slideMasters/slideMaster1.xml" Id="R017f11dcd71b4e10" /><Relationship Type="http://schemas.openxmlformats.org/officeDocument/2006/relationships/notesMaster" Target="/ppt/notesMasters/notesMaster1.xml" Id="R2de4b9519fff4cf7" /><Relationship Type="http://schemas.openxmlformats.org/officeDocument/2006/relationships/presProps" Target="/ppt/presProps.xml" Id="R814d12b735ab4e89" /><Relationship Type="http://schemas.openxmlformats.org/officeDocument/2006/relationships/tableStyles" Target="/ppt/tableStyles.xml" Id="R89e9490faa164f92" /><Relationship Type="http://schemas.openxmlformats.org/officeDocument/2006/relationships/slide" Target="/ppt/slides/slide1.xml" Id="Rf4345ac970e44106" /><Relationship Type="http://schemas.openxmlformats.org/officeDocument/2006/relationships/slide" Target="/ppt/slides/slide2.xml" Id="R9bab9aa239124342" /><Relationship Type="http://schemas.openxmlformats.org/officeDocument/2006/relationships/slide" Target="/ppt/slides/slide3.xml" Id="R4ec157a5129342f6" /><Relationship Type="http://schemas.openxmlformats.org/officeDocument/2006/relationships/slide" Target="/ppt/slides/slide4.xml" Id="R747049ab35f0472f" /><Relationship Type="http://schemas.openxmlformats.org/officeDocument/2006/relationships/slide" Target="/ppt/slides/slide5.xml" Id="Rac76b4b907ef4ddf" /><Relationship Type="http://schemas.openxmlformats.org/officeDocument/2006/relationships/slide" Target="/ppt/slides/slide6.xml" Id="Rf5b3ad4cc6814622" /><Relationship Type="http://schemas.openxmlformats.org/officeDocument/2006/relationships/slide" Target="/ppt/slides/slide7.xml" Id="R43158d4b6e1049d3" /><Relationship Type="http://schemas.openxmlformats.org/officeDocument/2006/relationships/slide" Target="/ppt/slides/slide8.xml" Id="R13184da401574a7b" /><Relationship Type="http://schemas.openxmlformats.org/officeDocument/2006/relationships/slide" Target="/ppt/slides/slide9.xml" Id="Rf3fb5bf32b5e4993" /><Relationship Type="http://schemas.openxmlformats.org/officeDocument/2006/relationships/slide" Target="/ppt/slides/slide10.xml" Id="Rba5b8b6297bc4af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4ce59ae38674e1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6b2b050a26147f8" /><Relationship Type="http://schemas.openxmlformats.org/officeDocument/2006/relationships/notesMaster" Target="/ppt/notesMasters/notesMaster1.xml" Id="R53fc3a9228c2475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66adbce1a9149e4" /><Relationship Type="http://schemas.openxmlformats.org/officeDocument/2006/relationships/notesMaster" Target="/ppt/notesMasters/notesMaster1.xml" Id="Rf727423a73a44b7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ccb4ecf0fa240bc" /><Relationship Type="http://schemas.openxmlformats.org/officeDocument/2006/relationships/notesMaster" Target="/ppt/notesMasters/notesMaster1.xml" Id="Rd3ea3cecaa6a499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ef57bb179be4a2e" /><Relationship Type="http://schemas.openxmlformats.org/officeDocument/2006/relationships/notesMaster" Target="/ppt/notesMasters/notesMaster1.xml" Id="Rb3fa74d37e424c0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7ad364a1cda4075" /><Relationship Type="http://schemas.openxmlformats.org/officeDocument/2006/relationships/notesMaster" Target="/ppt/notesMasters/notesMaster1.xml" Id="Re596905a7e2a4e1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a32aba04fd14d89" /><Relationship Type="http://schemas.openxmlformats.org/officeDocument/2006/relationships/notesMaster" Target="/ppt/notesMasters/notesMaster1.xml" Id="R11bf41ddb94c43b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a6946403c3a4e79" /><Relationship Type="http://schemas.openxmlformats.org/officeDocument/2006/relationships/notesMaster" Target="/ppt/notesMasters/notesMaster1.xml" Id="Rc18d51ff85e7497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ce9817e364848c6" /><Relationship Type="http://schemas.openxmlformats.org/officeDocument/2006/relationships/notesMaster" Target="/ppt/notesMasters/notesMaster1.xml" Id="R71bcf30b72a841b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1fcf1c515464013" /><Relationship Type="http://schemas.openxmlformats.org/officeDocument/2006/relationships/notesMaster" Target="/ppt/notesMasters/notesMaster1.xml" Id="R27e7d2654cc14db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c3eb9335aa14248" /><Relationship Type="http://schemas.openxmlformats.org/officeDocument/2006/relationships/notesMaster" Target="/ppt/notesMasters/notesMaster1.xml" Id="Rd4dd0eab0c4a4f7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Safna svörum fyrst. Skrifa síðan Tid · Sted · Ting á töflu ef þörf er á. Nota skáldaðan gest.</a:t>
            </a:r>
          </a:p>
          <a:p xmlns:a="http://schemas.openxmlformats.org/drawingml/2006/main">
            <a:r>
              <a:t>Heimild: upprunalegt Námsgögn-handrit B1-C02,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Handrit í kennaraskrá. Ekki birta svör áður en fyrstu glósur liggja fyrir.</a:t>
            </a:r>
          </a:p>
          <a:p xmlns:a="http://schemas.openxmlformats.org/drawingml/2006/main">
            <a:r>
              <a:t>Heimild: upprunalegt Námsgögn-handrit B1-C02,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Nemendur staðfesta síðan 10:15 eða 10:30. Stafræn svör gild.</a:t>
            </a:r>
          </a:p>
          <a:p xmlns:a="http://schemas.openxmlformats.org/drawingml/2006/main">
            <a:r>
              <a:t>Heimild: upprunalegt Námsgögn-handrit B1-C02,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Nota ásamt fullum skilaboðum í bók. Aðalinngangur má áfram vera leið inn þótt fundarstaður breytist.</a:t>
            </a:r>
          </a:p>
          <a:p xmlns:a="http://schemas.openxmlformats.org/drawingml/2006/main">
            <a:r>
              <a:t>Heimild: upprunalegt Námsgögn-handrit B1-C02,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Velja eftir tilgreindri athöfn. Ekki láta mynd eða nafnorð eitt ákvarða svar.</a:t>
            </a:r>
          </a:p>
          <a:p xmlns:a="http://schemas.openxmlformats.org/drawingml/2006/main">
            <a:r>
              <a:t>Heimild: upprunalegt Námsgögn-handrit B1-C02,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Breyta tíma og stað eftir eina æfingu. Athuga hvort endurtekning nemandans sé merkingarbær.</a:t>
            </a:r>
          </a:p>
          <a:p xmlns:a="http://schemas.openxmlformats.org/drawingml/2006/main">
            <a:r>
              <a:t>Heimild: upprunalegt Námsgögn-handrit B1-C02,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Meta hvort vinurinn gæti farið eftir skýringunni. Ekki krefjast þýðingar á hverju orði.</a:t>
            </a:r>
          </a:p>
          <a:p xmlns:a="http://schemas.openxmlformats.org/drawingml/2006/main">
            <a:r>
              <a:t>Heimild: upprunalegt Námsgögn-handrit B1-C02,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Sýna eftir að nemendur hafa svarað spurningum 1–4. Skólarnir eru skáldaðir. Biðja um skólasértæka setningu; stöðva alhæfingar um þjóðir með vísun í textann.</a:t>
            </a:r>
          </a:p>
          <a:p xmlns:a="http://schemas.openxmlformats.org/drawingml/2006/main">
            <a:r>
              <a:t>Heimild: upprunalegt Námsgögn-handrit B1-C02,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Dreifa földum spjöldum. Afhenda breytingu eftir fyrstu niðurstöðu, ekki fyrirfram.</a:t>
            </a:r>
          </a:p>
          <a:p xmlns:a="http://schemas.openxmlformats.org/drawingml/2006/main">
            <a:r>
              <a:t>Heimild: upprunalegt Námsgögn-handrit B1-C02,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Safna einstaklingsskilaboðum. Ekki birta kennaralykil. Ný tilraun fær aðra staðarbreytingu.</a:t>
            </a:r>
          </a:p>
          <a:p xmlns:a="http://schemas.openxmlformats.org/drawingml/2006/main">
            <a:r>
              <a:t>Heimild: upprunalegt Námsgögn-handrit B1-C02,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9751955e9d1450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764540e013f440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3a8265aed6f4ac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092250f73c046a4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67d3d5dda854f8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dd57462907b46a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8BA7239-25DF-4BB3-9936-DC1D40DC6B5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DEA0F4A-B7B5-43C0-AA37-9ECA41ED3D8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236CFCF-A90D-4B0A-A3B8-79A85CECC94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03039DC-170B-4AD3-A2C8-C083766EBAA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9149213-8F33-4371-846D-04D713EBEA0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7CD117F-3884-46F9-B7B6-10EF70A6A31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1112F35-B5E5-4114-BB98-7736E2AC740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4F32AD7-2315-4E74-984F-ED689B3A926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D009660-7290-4DCC-8AE7-583A80E7A6C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3DE20CF-023D-42A9-B75E-BB1319C7357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ddb020f08c24ed6" /><Relationship Type="http://schemas.openxmlformats.org/officeDocument/2006/relationships/slideLayout" Target="/ppt/slideLayouts/slideLayout1.xml" Id="Re508405d27a249bf" /><Relationship Type="http://schemas.openxmlformats.org/officeDocument/2006/relationships/slideLayout" Target="/ppt/slideLayouts/slideLayout2.xml" Id="R74e7123d79694e0d" /><Relationship Type="http://schemas.openxmlformats.org/officeDocument/2006/relationships/slideLayout" Target="/ppt/slideLayouts/slideLayout3.xml" Id="R60acb237467249b2" /><Relationship Type="http://schemas.openxmlformats.org/officeDocument/2006/relationships/slideLayout" Target="/ppt/slideLayouts/slideLayout4.xml" Id="R8f67336315064807" /><Relationship Type="http://schemas.openxmlformats.org/officeDocument/2006/relationships/slideLayout" Target="/ppt/slideLayouts/slideLayout5.xml" Id="R29cda1ab7a9e4723" /><Relationship Type="http://schemas.openxmlformats.org/officeDocument/2006/relationships/slideLayout" Target="/ppt/slideLayouts/slideLayout6.xml" Id="R2aa1b298aadf498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508405d27a249bf"/>
    <p:sldLayoutId xmlns:r="http://schemas.openxmlformats.org/officeDocument/2006/relationships" id="2147483650" r:id="R74e7123d79694e0d"/>
    <p:sldLayoutId xmlns:r="http://schemas.openxmlformats.org/officeDocument/2006/relationships" id="2147483651" r:id="R60acb237467249b2"/>
    <p:sldLayoutId xmlns:r="http://schemas.openxmlformats.org/officeDocument/2006/relationships" id="2147483652" r:id="R8f67336315064807"/>
    <p:sldLayoutId xmlns:r="http://schemas.openxmlformats.org/officeDocument/2006/relationships" id="2147483653" r:id="R29cda1ab7a9e4723"/>
    <p:sldLayoutId xmlns:r="http://schemas.openxmlformats.org/officeDocument/2006/relationships" id="2147483654" r:id="R2aa1b298aadf498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ab112619afc42ac" /><Relationship Type="http://schemas.openxmlformats.org/officeDocument/2006/relationships/notesSlide" Target="/ppt/notesSlides/notesSlide1.xml" Id="Reb7f89624f2c405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467063d5fb64d94" /><Relationship Type="http://schemas.openxmlformats.org/officeDocument/2006/relationships/notesSlide" Target="/ppt/notesSlides/notesSlide2.xml" Id="R6d38d690ffae45f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149fb436c1b4bfa" /><Relationship Type="http://schemas.openxmlformats.org/officeDocument/2006/relationships/image" Target="/ppt/media/image.png" Id="Rd26c50ca5dab43ce" /><Relationship Type="http://schemas.openxmlformats.org/officeDocument/2006/relationships/notesSlide" Target="/ppt/notesSlides/notesSlide3.xml" Id="R26b72529527c42e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77ba9464c34cbf" /><Relationship Type="http://schemas.openxmlformats.org/officeDocument/2006/relationships/notesSlide" Target="/ppt/notesSlides/notesSlide4.xml" Id="Rc6b894472dc747d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4ec0403ca5c4227" /><Relationship Type="http://schemas.openxmlformats.org/officeDocument/2006/relationships/notesSlide" Target="/ppt/notesSlides/notesSlide5.xml" Id="R69544b9745df4f3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7a6fe26947b40b5" /><Relationship Type="http://schemas.openxmlformats.org/officeDocument/2006/relationships/notesSlide" Target="/ppt/notesSlides/notesSlide6.xml" Id="Rb2586dd940c24f8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3faf843aa154a68" /><Relationship Type="http://schemas.openxmlformats.org/officeDocument/2006/relationships/notesSlide" Target="/ppt/notesSlides/notesSlide7.xml" Id="R715cf1c535fe4b4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ffdccc605ed418a" /><Relationship Type="http://schemas.openxmlformats.org/officeDocument/2006/relationships/notesSlide" Target="/ppt/notesSlides/notesSlide8.xml" Id="R193a0b657308437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ca63055c04c4be3" /><Relationship Type="http://schemas.openxmlformats.org/officeDocument/2006/relationships/notesSlide" Target="/ppt/notesSlides/notesSlide9.xml" Id="Rf205c637a6a942e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f961cbfaf4424d" /><Relationship Type="http://schemas.openxmlformats.org/officeDocument/2006/relationships/notesSlide" Target="/ppt/notesSlides/notesSlide10.xml" Id="R8ee082f1fe8d4d2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764B11-C92F-4AAE-AA16-DF6A1CB31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gæst kommer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F2DE9C-0467-4106-9243-699B353AE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 oplysninger har gæsten brug for?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Rifjaðu upp: Hvernig biðurðu um endurtekningu?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C6DCCC-7652-4A7B-B08F-454EC8773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2. kafli · 1</a:t>
            </a:r>
          </a:p>
        </p:txBody>
      </p:sp>
    </p:spTree>
    <p:extLst>
      <p:ext uri="{BB962C8B-B14F-4D97-AF65-F5344CB8AC3E}">
        <p14:creationId xmlns:p14="http://schemas.microsoft.com/office/powerpoint/2010/main" val="86336835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DEA858-B1ED-444F-8FF0-18035E6F7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Første besked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8312D4-02B8-4629-BDF4-E62CED847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B1-C02-A01 → B1-C02-A02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Hvornår? Hvor? Hvad skal gæsten tage med?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Skráðu aðeins það sem þú heyrir.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BE5446-4EE6-460A-B383-CAEDA540B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2. kafli · 2</a:t>
            </a:r>
          </a:p>
        </p:txBody>
      </p:sp>
    </p:spTree>
    <p:extLst>
      <p:ext uri="{BB962C8B-B14F-4D97-AF65-F5344CB8AC3E}">
        <p14:creationId xmlns:p14="http://schemas.microsoft.com/office/powerpoint/2010/main" val="150488416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6FFD5F-91A4-4640-B4E1-B12E3B95D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Halv ni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740996-63C4-46C4-9620-FE4228E0484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6c50ca5dab43ce"/>
          <a:stretch xmlns:a="http://schemas.openxmlformats.org/drawingml/2006/main"/>
        </p:blipFill>
        <p:spPr>
          <a:xfrm xmlns:a="http://schemas.openxmlformats.org/drawingml/2006/main">
            <a:off x="1356179" y="1666875"/>
            <a:ext cx="9479643" cy="36195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F3E4F5-BC5D-4CE0-9FFD-51ACA264A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Mener du otte tredive? Prófaðu síðan 10:15 eða 10:30.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C2A5DF-420E-403D-8A94-625299F7C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2. kafli · 3</a:t>
            </a:r>
          </a:p>
        </p:txBody>
      </p:sp>
    </p:spTree>
    <p:extLst>
      <p:ext uri="{BB962C8B-B14F-4D97-AF65-F5344CB8AC3E}">
        <p14:creationId xmlns:p14="http://schemas.microsoft.com/office/powerpoint/2010/main" val="61200041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6760D5-8465-4245-8FA4-C402211CF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Hvilken besked gælder?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3B4925-217C-4029-A853-A3B827D47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15:10: Vi mødes ved hovedindgangen klokken halv ni.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18:20: Vi mødes først klokken ni ved biblioteket.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ændrer sig? Hvad betyder først her?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9C56B0-1073-4521-8F01-3D2827AE1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2. kafli · 4</a:t>
            </a:r>
          </a:p>
        </p:txBody>
      </p:sp>
    </p:spTree>
    <p:extLst>
      <p:ext uri="{BB962C8B-B14F-4D97-AF65-F5344CB8AC3E}">
        <p14:creationId xmlns:p14="http://schemas.microsoft.com/office/powerpoint/2010/main" val="114444939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2E3874-BB35-4741-B3C1-D32358178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Pak tasken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5018BC-FB6D-4B45-AADA-6A8A99B99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Først skal vi svømme, og så går vi en tur.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en bog · en jakke · badetøj · et håndklæde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Tag … med.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skal jeg tage med?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DA89C5-A65D-4CDF-AA9A-FECA07777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2. kafli · 5</a:t>
            </a:r>
          </a:p>
        </p:txBody>
      </p:sp>
    </p:spTree>
    <p:extLst>
      <p:ext uri="{BB962C8B-B14F-4D97-AF65-F5344CB8AC3E}">
        <p14:creationId xmlns:p14="http://schemas.microsoft.com/office/powerpoint/2010/main" val="11955579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3D60DA-264D-4AFA-A67D-F80FCB952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Bekræft planen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8475E1-4FE2-488D-9035-8D3B3E9DE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— Hvor skal vi mødes?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— Ved biblioteket klokken ni.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— Mener du klokken ni, ikke halv ni?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— Ja.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— Så kommer jeg til biblioteket klokken ni.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EAD41D-8D5D-4E2A-AC1B-F0C5A761E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2. kafli · 6</a:t>
            </a:r>
          </a:p>
        </p:txBody>
      </p:sp>
    </p:spTree>
    <p:extLst>
      <p:ext uri="{BB962C8B-B14F-4D97-AF65-F5344CB8AC3E}">
        <p14:creationId xmlns:p14="http://schemas.microsoft.com/office/powerpoint/2010/main" val="79696456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6A8FEC-1E54-4BE5-ACAA-70BF87ACC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Hjælp en ven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EE9CD4-234A-4A42-9DB9-13CC723B6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Vinur fékk aðeins fyrri skilaboðin.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Segðu honum á íslensku hvað hann á að gera núna.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Tími · Staður · Búnaður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81B9CA-4CFF-4394-86AA-1CD2C39CD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2. kafli · 7</a:t>
            </a:r>
          </a:p>
        </p:txBody>
      </p:sp>
    </p:spTree>
    <p:extLst>
      <p:ext uri="{BB962C8B-B14F-4D97-AF65-F5344CB8AC3E}">
        <p14:creationId xmlns:p14="http://schemas.microsoft.com/office/powerpoint/2010/main" val="32226623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835697-110A-46A3-B820-CFD30A7AB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To skoler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1825B7-A068-4E2F-B329-87C1AF79FEDF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Skole A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Skole B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Madpakke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Aftal frokost på forhånd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Frokost 11:30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Frokost 12:00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C2F2DD-BB34-422F-BC27-54C580159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Hvad skal en gæst spørge om?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A4BC56-63AE-47F3-A3E2-DFE80131C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2. kafli · 8</a:t>
            </a:r>
          </a:p>
        </p:txBody>
      </p:sp>
    </p:spTree>
    <p:extLst>
      <p:ext uri="{BB962C8B-B14F-4D97-AF65-F5344CB8AC3E}">
        <p14:creationId xmlns:p14="http://schemas.microsoft.com/office/powerpoint/2010/main" val="182440873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455D7F-2B84-4577-B52D-B00EC52AD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Find en løsning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8CC17C-DC9B-4FD5-8C45-DA8587FC6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Þú og félagi þinn hafið ólíkar upplýsingar.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Spurðu. Veldu lausn. Staðfestu tíma og stað.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Så mødes vi …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56760C-FDC2-4B23-86BC-4FE631130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2. kafli · 9</a:t>
            </a:r>
          </a:p>
        </p:txBody>
      </p:sp>
    </p:spTree>
    <p:extLst>
      <p:ext uri="{BB962C8B-B14F-4D97-AF65-F5344CB8AC3E}">
        <p14:creationId xmlns:p14="http://schemas.microsoft.com/office/powerpoint/2010/main" val="93108571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15D1AD-122A-499B-84A2-7983D8DD5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Ny besked fra museet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1FE608-85E8-4CAE-B207-BAFBB06CC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B1-C02-A05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Hlustaðu. Lestu nýju tilkynninguna. Skrifaðu gesti.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Getur gesturinn farið eftir skilaboðunum þínum?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A332DC-30E3-450B-BE28-6BFE35BD5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2. kafli · 10</a:t>
            </a:r>
          </a:p>
        </p:txBody>
      </p:sp>
    </p:spTree>
    <p:extLst>
      <p:ext uri="{BB962C8B-B14F-4D97-AF65-F5344CB8AC3E}">
        <p14:creationId xmlns:p14="http://schemas.microsoft.com/office/powerpoint/2010/main" val="43435174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2026-10-22T23:07:10.8480000Z</dcterms:created>
  <dcterms:modified xsi:type="dcterms:W3CDTF">2026-10-22T23:07:10.8480000Z</dcterms:modified>
</coreProperties>
</file>