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8b3d73c94f84984" /><Relationship Type="http://schemas.openxmlformats.org/officeDocument/2006/relationships/extended-properties" Target="/docProps/app.xml" Id="R2cb6b363971c4ab1" /><Relationship Type="http://schemas.openxmlformats.org/officeDocument/2006/relationships/officeDocument" Target="/ppt/presentation.xml" Id="R04ee39dd6e664dd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c207fbeec634bf0"/>
  </p:sldMasterIdLst>
  <p:notesMasterIdLst>
    <p:notesMasterId xmlns:r="http://schemas.openxmlformats.org/officeDocument/2006/relationships" r:id="R47a57278b7df4369"/>
  </p:notesMasterIdLst>
  <p:sldIdLst>
    <p:sldId xmlns:r="http://schemas.openxmlformats.org/officeDocument/2006/relationships" id="256" r:id="Reb7d285b6f1142b7"/>
    <p:sldId xmlns:r="http://schemas.openxmlformats.org/officeDocument/2006/relationships" id="257" r:id="R4ff98430e0cc4ee7"/>
    <p:sldId xmlns:r="http://schemas.openxmlformats.org/officeDocument/2006/relationships" id="258" r:id="Rfb801843784a42a9"/>
    <p:sldId xmlns:r="http://schemas.openxmlformats.org/officeDocument/2006/relationships" id="259" r:id="Ra40363860c264de5"/>
    <p:sldId xmlns:r="http://schemas.openxmlformats.org/officeDocument/2006/relationships" id="260" r:id="Rd858f165aa144764"/>
    <p:sldId xmlns:r="http://schemas.openxmlformats.org/officeDocument/2006/relationships" id="261" r:id="R4be1ac7086164039"/>
    <p:sldId xmlns:r="http://schemas.openxmlformats.org/officeDocument/2006/relationships" id="262" r:id="R3d50d9728ceb4f28"/>
    <p:sldId xmlns:r="http://schemas.openxmlformats.org/officeDocument/2006/relationships" id="263" r:id="R61a4ae1d5f43414f"/>
    <p:sldId xmlns:r="http://schemas.openxmlformats.org/officeDocument/2006/relationships" id="264" r:id="Rb3954934105749ac"/>
    <p:sldId xmlns:r="http://schemas.openxmlformats.org/officeDocument/2006/relationships" id="265" r:id="R53476c0eeed1437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382c778b896415a" /><Relationship Type="http://schemas.openxmlformats.org/officeDocument/2006/relationships/slideMaster" Target="/ppt/slideMasters/slideMaster1.xml" Id="Rdc207fbeec634bf0" /><Relationship Type="http://schemas.openxmlformats.org/officeDocument/2006/relationships/notesMaster" Target="/ppt/notesMasters/notesMaster1.xml" Id="R47a57278b7df4369" /><Relationship Type="http://schemas.openxmlformats.org/officeDocument/2006/relationships/presProps" Target="/ppt/presProps.xml" Id="R2fa83b42cd664a30" /><Relationship Type="http://schemas.openxmlformats.org/officeDocument/2006/relationships/tableStyles" Target="/ppt/tableStyles.xml" Id="R987d57dd0ead45ad" /><Relationship Type="http://schemas.openxmlformats.org/officeDocument/2006/relationships/slide" Target="/ppt/slides/slide1.xml" Id="Reb7d285b6f1142b7" /><Relationship Type="http://schemas.openxmlformats.org/officeDocument/2006/relationships/slide" Target="/ppt/slides/slide2.xml" Id="R4ff98430e0cc4ee7" /><Relationship Type="http://schemas.openxmlformats.org/officeDocument/2006/relationships/slide" Target="/ppt/slides/slide3.xml" Id="Rfb801843784a42a9" /><Relationship Type="http://schemas.openxmlformats.org/officeDocument/2006/relationships/slide" Target="/ppt/slides/slide4.xml" Id="Ra40363860c264de5" /><Relationship Type="http://schemas.openxmlformats.org/officeDocument/2006/relationships/slide" Target="/ppt/slides/slide5.xml" Id="Rd858f165aa144764" /><Relationship Type="http://schemas.openxmlformats.org/officeDocument/2006/relationships/slide" Target="/ppt/slides/slide6.xml" Id="R4be1ac7086164039" /><Relationship Type="http://schemas.openxmlformats.org/officeDocument/2006/relationships/slide" Target="/ppt/slides/slide7.xml" Id="R3d50d9728ceb4f28" /><Relationship Type="http://schemas.openxmlformats.org/officeDocument/2006/relationships/slide" Target="/ppt/slides/slide8.xml" Id="R61a4ae1d5f43414f" /><Relationship Type="http://schemas.openxmlformats.org/officeDocument/2006/relationships/slide" Target="/ppt/slides/slide9.xml" Id="Rb3954934105749ac" /><Relationship Type="http://schemas.openxmlformats.org/officeDocument/2006/relationships/slide" Target="/ppt/slides/slide10.xml" Id="R53476c0eeed1437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f8251940993488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ac30cce8ef84056" /><Relationship Type="http://schemas.openxmlformats.org/officeDocument/2006/relationships/notesMaster" Target="/ppt/notesMasters/notesMaster1.xml" Id="Re1b8060222bb474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e324193f0774b23" /><Relationship Type="http://schemas.openxmlformats.org/officeDocument/2006/relationships/notesMaster" Target="/ppt/notesMasters/notesMaster1.xml" Id="R441acc8f5c59431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d7da49cf7504b75" /><Relationship Type="http://schemas.openxmlformats.org/officeDocument/2006/relationships/notesMaster" Target="/ppt/notesMasters/notesMaster1.xml" Id="R6924cd8602c44b1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a01747ba09642c5" /><Relationship Type="http://schemas.openxmlformats.org/officeDocument/2006/relationships/notesMaster" Target="/ppt/notesMasters/notesMaster1.xml" Id="R5526ff8e3075424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d02d4f70b3e4484" /><Relationship Type="http://schemas.openxmlformats.org/officeDocument/2006/relationships/notesMaster" Target="/ppt/notesMasters/notesMaster1.xml" Id="R2854f9e77519447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2d6e24e003f4065" /><Relationship Type="http://schemas.openxmlformats.org/officeDocument/2006/relationships/notesMaster" Target="/ppt/notesMasters/notesMaster1.xml" Id="R9678a833e42b418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3e00a4aa76e46c9" /><Relationship Type="http://schemas.openxmlformats.org/officeDocument/2006/relationships/notesMaster" Target="/ppt/notesMasters/notesMaster1.xml" Id="Rf6d4de058344485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3c977e5b2fb4570" /><Relationship Type="http://schemas.openxmlformats.org/officeDocument/2006/relationships/notesMaster" Target="/ppt/notesMasters/notesMaster1.xml" Id="Ra07b1915a66e41d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7876b366f7242a4" /><Relationship Type="http://schemas.openxmlformats.org/officeDocument/2006/relationships/notesMaster" Target="/ppt/notesMasters/notesMaster1.xml" Id="Rd94981f321ab4e8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7bd7cf9c91344c5" /><Relationship Type="http://schemas.openxmlformats.org/officeDocument/2006/relationships/notesMaster" Target="/ppt/notesMasters/notesMaster1.xml" Id="R041787fae6924b6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Áhugamál má skálda. Ekkert áhugamál er réttara en annað.</a:t>
            </a:r>
          </a:p>
          <a:p xmlns:a="http://schemas.openxmlformats.org/drawingml/2006/main">
            <a:r>
              <a:t>Heimild: upprunalegt Námsgögn-handrit B1-C03,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Halda handriti földu. Aðgreina vilja frá lausum tíma.</a:t>
            </a:r>
          </a:p>
          <a:p xmlns:a="http://schemas.openxmlformats.org/drawingml/2006/main">
            <a:r>
              <a:t>Heimild: upprunalegt Námsgögn-handrit B1-C03,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Þriðja spurningin er ósvarað atriði í auglýsingu. Kenna að spyrja frekar en giska.</a:t>
            </a:r>
          </a:p>
          <a:p xmlns:a="http://schemas.openxmlformats.org/drawingml/2006/main">
            <a:r>
              <a:t>Heimild: upprunalegt Námsgögn-handrit B1-C03,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Hæfni annars vegar, að komast hins vegar. Æfa *kan komme* án -r.</a:t>
            </a:r>
          </a:p>
          <a:p xmlns:a="http://schemas.openxmlformats.org/drawingml/2006/main">
            <a:r>
              <a:t>Heimild: upprunalegt Námsgögn-handrit B1-C03,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B1-C03-A03. Synjun þarf ekki persónulega skýringu. Láta báða leggja til kost.</a:t>
            </a:r>
          </a:p>
          <a:p xmlns:a="http://schemas.openxmlformats.org/drawingml/2006/main">
            <a:r>
              <a:t>Heimild: upprunalegt Námsgögn-handrit B1-C03,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Sýna fyrst tímalínuna og safna svörum. Segja síðan nýju skilaboðin: Emil kan først komme klokken 15:45. Spyrja aftur hvenær báðir geti. Sameiginlegur tími verður 15:45–16:00. Þetta eru opin æfingagögn, ekki einkaspjöld.</a:t>
            </a:r>
          </a:p>
          <a:p xmlns:a="http://schemas.openxmlformats.org/drawingml/2006/main">
            <a:r>
              <a:t>Heimild: upprunalegt Námsgögn-handrit B1-C03,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Lesa alla söguna í bók. Nýr endir byrjar eftir spurningu Liv: Vil du tegne en ny? Alex má segja já, nei eða leggja til annað. Ekki túlka skort á vilja sem skort á getu.</a:t>
            </a:r>
          </a:p>
          <a:p xmlns:a="http://schemas.openxmlformats.org/drawingml/2006/main">
            <a:r>
              <a:t>Heimild: upprunalegt Námsgögn-handrit B1-C03,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Heimild tengd í nemenda- og kennaraskrá. Afmarka að þetta sé liðinn viðburður og aldursmörk ónákvæm.</a:t>
            </a:r>
          </a:p>
          <a:p xmlns:a="http://schemas.openxmlformats.org/drawingml/2006/main">
            <a:r>
              <a:t>Heimild: upprunalegt Námsgögn-handrit B1-C03,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Falin spjöld og síðari breyting. Meta samþykki beggja, ekki eina fyrirframgefna lausn.</a:t>
            </a:r>
          </a:p>
          <a:p xmlns:a="http://schemas.openxmlformats.org/drawingml/2006/main">
            <a:r>
              <a:t>Heimild: upprunalegt Námsgögn-handrit B1-C03,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Nýja inntakið og spjöldin eru í kennaraskrá. Safna einstaklingsboði og nýjum söguendi.</a:t>
            </a:r>
          </a:p>
          <a:p xmlns:a="http://schemas.openxmlformats.org/drawingml/2006/main">
            <a:r>
              <a:t>Heimild: upprunalegt Námsgögn-handrit B1-C03,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8ba3c7d4c6451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9a2355cfe44b1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34707fd9cc4f3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b9eccbbf90489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5ddf1670cf4a5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798e53decd424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6A2073F-B3F7-41CD-87F5-75D27C45F1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09BDB7A-151E-47F8-A5F3-D1AB536EEE5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86063B8-C32C-4F7F-84B8-6B9381C9D8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D06DBC2-49B0-4F8D-937D-9E104E75B9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37ED7A0-1D25-46CE-9577-225AD231D6D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17C4165-BF58-47DC-B37F-6802B878E02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B7A0C6D-4540-47F5-9AC6-389AAF459DC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2443B04-C44C-4C3A-AC6A-907A9AC20A3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2F1892B-351D-4672-88E3-EDC882B299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7FBCAE1-D3A8-4C28-A7DE-E6A3BBCE02F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4e7a81534c04b0e" /><Relationship Type="http://schemas.openxmlformats.org/officeDocument/2006/relationships/slideLayout" Target="/ppt/slideLayouts/slideLayout1.xml" Id="R53b207c1fcb34dec" /><Relationship Type="http://schemas.openxmlformats.org/officeDocument/2006/relationships/slideLayout" Target="/ppt/slideLayouts/slideLayout2.xml" Id="Rb3dd13bc978b4549" /><Relationship Type="http://schemas.openxmlformats.org/officeDocument/2006/relationships/slideLayout" Target="/ppt/slideLayouts/slideLayout3.xml" Id="R2dbe2e24b6524bdd" /><Relationship Type="http://schemas.openxmlformats.org/officeDocument/2006/relationships/slideLayout" Target="/ppt/slideLayouts/slideLayout4.xml" Id="R1114437cc1734500" /><Relationship Type="http://schemas.openxmlformats.org/officeDocument/2006/relationships/slideLayout" Target="/ppt/slideLayouts/slideLayout5.xml" Id="Ref87134652294cb5" /><Relationship Type="http://schemas.openxmlformats.org/officeDocument/2006/relationships/slideLayout" Target="/ppt/slideLayouts/slideLayout6.xml" Id="R716ae9c4914345b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3b207c1fcb34dec"/>
    <p:sldLayoutId xmlns:r="http://schemas.openxmlformats.org/officeDocument/2006/relationships" id="2147483650" r:id="Rb3dd13bc978b4549"/>
    <p:sldLayoutId xmlns:r="http://schemas.openxmlformats.org/officeDocument/2006/relationships" id="2147483651" r:id="R2dbe2e24b6524bdd"/>
    <p:sldLayoutId xmlns:r="http://schemas.openxmlformats.org/officeDocument/2006/relationships" id="2147483652" r:id="R1114437cc1734500"/>
    <p:sldLayoutId xmlns:r="http://schemas.openxmlformats.org/officeDocument/2006/relationships" id="2147483653" r:id="Ref87134652294cb5"/>
    <p:sldLayoutId xmlns:r="http://schemas.openxmlformats.org/officeDocument/2006/relationships" id="2147483654" r:id="R716ae9c4914345b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48bd628330422a" /><Relationship Type="http://schemas.openxmlformats.org/officeDocument/2006/relationships/image" Target="/ppt/media/image.png" Id="R3f62bf4f5fce44a1" /><Relationship Type="http://schemas.openxmlformats.org/officeDocument/2006/relationships/notesSlide" Target="/ppt/notesSlides/notesSlide1.xml" Id="R955f782dae0e4fc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6f876704a4415e" /><Relationship Type="http://schemas.openxmlformats.org/officeDocument/2006/relationships/notesSlide" Target="/ppt/notesSlides/notesSlide2.xml" Id="R9251f7f8aa96471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65fce115fa499c" /><Relationship Type="http://schemas.openxmlformats.org/officeDocument/2006/relationships/notesSlide" Target="/ppt/notesSlides/notesSlide3.xml" Id="R2838207aa1aa44a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0f58c374bd4ef0" /><Relationship Type="http://schemas.openxmlformats.org/officeDocument/2006/relationships/notesSlide" Target="/ppt/notesSlides/notesSlide4.xml" Id="Re2737a4f84c249e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7f8113fc094329" /><Relationship Type="http://schemas.openxmlformats.org/officeDocument/2006/relationships/notesSlide" Target="/ppt/notesSlides/notesSlide5.xml" Id="R689ea7866da94e6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d241181c044169" /><Relationship Type="http://schemas.openxmlformats.org/officeDocument/2006/relationships/image" Target="/ppt/media/image2.png" Id="Rf3117945f4f44f2e" /><Relationship Type="http://schemas.openxmlformats.org/officeDocument/2006/relationships/notesSlide" Target="/ppt/notesSlides/notesSlide6.xml" Id="R8de760cd57a24ca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5ea6a8510146f6" /><Relationship Type="http://schemas.openxmlformats.org/officeDocument/2006/relationships/notesSlide" Target="/ppt/notesSlides/notesSlide7.xml" Id="R6b0dceb30d89487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009928ca0347e8" /><Relationship Type="http://schemas.openxmlformats.org/officeDocument/2006/relationships/notesSlide" Target="/ppt/notesSlides/notesSlide8.xml" Id="Rc123998ec9ac4c2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7bda8bfb6d4b4e" /><Relationship Type="http://schemas.openxmlformats.org/officeDocument/2006/relationships/notesSlide" Target="/ppt/notesSlides/notesSlide9.xml" Id="R92c68dcd91374a3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10a49a25a7481b" /><Relationship Type="http://schemas.openxmlformats.org/officeDocument/2006/relationships/notesSlide" Target="/ppt/notesSlides/notesSlide10.xml" Id="R9fcd4e2e881449d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6D9B53-3568-465C-B2D7-4F757D01F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har du lyst til?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2DE778-6269-4E93-843D-3B76ACD7F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409575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Brætspil</a:t>
            </a:r>
          </a:p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Tegning</a:t>
            </a:r>
          </a:p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Musik</a:t>
            </a:r>
          </a:p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Basketball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974CE9-DBDC-4D81-9B75-4D3D3452E4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62bf4f5fce44a1"/>
          <a:stretch xmlns:a="http://schemas.openxmlformats.org/drawingml/2006/main"/>
        </p:blipFill>
        <p:spPr>
          <a:xfrm xmlns:a="http://schemas.openxmlformats.org/drawingml/2006/main">
            <a:off x="5143500" y="1885950"/>
            <a:ext cx="6362700" cy="31813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7657CC-4565-4220-8144-D71CB070C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Spurðu félaga. Hlustaðu á val hans.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6F802D-C5AE-4B9E-98B1-5CC5ADADE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3. kafli · 1</a:t>
            </a:r>
          </a:p>
        </p:txBody>
      </p:sp>
    </p:spTree>
    <p:extLst>
      <p:ext uri="{BB962C8B-B14F-4D97-AF65-F5344CB8AC3E}">
        <p14:creationId xmlns:p14="http://schemas.microsoft.com/office/powerpoint/2010/main" val="19712524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A756BC-91DD-40FD-80C6-B159C9956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invitation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6E1702-DB2E-4919-9196-C2C601034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B1-C03-A01 / A02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Første forslag → Aftalen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Dag · Tid · Sted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8BE02D-0E52-4829-9BCF-53E006CB8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3. kafli · 2</a:t>
            </a:r>
          </a:p>
        </p:txBody>
      </p:sp>
    </p:spTree>
    <p:extLst>
      <p:ext uri="{BB962C8B-B14F-4D97-AF65-F5344CB8AC3E}">
        <p14:creationId xmlns:p14="http://schemas.microsoft.com/office/powerpoint/2010/main" val="2982414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BF099F-A226-4842-AB26-9BE5F961E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opslagene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8613F5-BF3D-4A30-8269-358CCFA31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Skal du tage et spil med?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Hvornår slutter tegneaktiviteten?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Må du komme senere?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B74F46-06C4-4369-B099-56A0A48E3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3. kafli · 3</a:t>
            </a:r>
          </a:p>
        </p:txBody>
      </p:sp>
    </p:spTree>
    <p:extLst>
      <p:ext uri="{BB962C8B-B14F-4D97-AF65-F5344CB8AC3E}">
        <p14:creationId xmlns:p14="http://schemas.microsoft.com/office/powerpoint/2010/main" val="20922258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B35E4C-B76C-49BD-B467-50395AB19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og vil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B7BCE0-0180-49F8-9C48-19E2E18957B0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Dansk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Merking hér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kan spille guitar.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Kunnátta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kan komme klokken fire.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Að komast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vil gerne være med.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Löngun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942EBB-CD1B-4496-AF6A-1BFEE77EB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Prófaðu nýtt dæmi með kan komme.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444CDF-74D0-499D-B642-8A9911EFA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3. kafli · 4</a:t>
            </a:r>
          </a:p>
        </p:txBody>
      </p:sp>
    </p:spTree>
    <p:extLst>
      <p:ext uri="{BB962C8B-B14F-4D97-AF65-F5344CB8AC3E}">
        <p14:creationId xmlns:p14="http://schemas.microsoft.com/office/powerpoint/2010/main" val="18813893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3B2D88-709A-448D-9E24-CD450B130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venligt nej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560B29-76B0-47EB-86D8-320EF8BCA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kan jeg ikke i dag.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med fredag?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Passer det dig?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39A223-E001-4D85-8AED-BC9D99B19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3. kafli · 5</a:t>
            </a:r>
          </a:p>
        </p:txBody>
      </p:sp>
    </p:spTree>
    <p:extLst>
      <p:ext uri="{BB962C8B-B14F-4D97-AF65-F5344CB8AC3E}">
        <p14:creationId xmlns:p14="http://schemas.microsoft.com/office/powerpoint/2010/main" val="6794186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E443A4-AC7C-4426-9380-EB1856225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Begge kan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12AF3B-897C-4DB0-A9D2-F8129DFF7F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117945f4f44f2e"/>
          <a:stretch xmlns:a="http://schemas.openxmlformats.org/drawingml/2006/main"/>
        </p:blipFill>
        <p:spPr>
          <a:xfrm xmlns:a="http://schemas.openxmlformats.org/drawingml/2006/main">
            <a:off x="1672167" y="1666875"/>
            <a:ext cx="8847667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7CC3E8-A8E3-4F1C-9D4E-564DDE43D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Hvornår kan begge?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A6A7B5-7E2D-43A1-8F3E-C1ADC4A7C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3. kafli · 6</a:t>
            </a:r>
          </a:p>
        </p:txBody>
      </p:sp>
    </p:spTree>
    <p:extLst>
      <p:ext uri="{BB962C8B-B14F-4D97-AF65-F5344CB8AC3E}">
        <p14:creationId xmlns:p14="http://schemas.microsoft.com/office/powerpoint/2010/main" val="44495629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1241BA-3F5D-49ED-80B2-48678184B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plads på holdet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C36B54-C322-46D3-B20D-77D287927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»Det er ikke det. Jeg har lyst til at tegne.«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vil Alex?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en anden slutning.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0F2946-D7F8-4A65-9434-595D7E780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3. kafli · 7</a:t>
            </a:r>
          </a:p>
        </p:txBody>
      </p:sp>
    </p:spTree>
    <p:extLst>
      <p:ext uri="{BB962C8B-B14F-4D97-AF65-F5344CB8AC3E}">
        <p14:creationId xmlns:p14="http://schemas.microsoft.com/office/powerpoint/2010/main" val="5028002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6FE825-7ECC-4867-B531-5545DF0CA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gammelt program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F3471B-6FE7-4EBB-851A-CCB2B3E98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MakerMonday, Gellerup, 12. maj 2025.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Unge og voksne · Gratis · Ingen tilmelding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vi undersøge, før vi besøger stedet nu?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CE8CDA-CCB5-4980-B7D3-00C15872E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3. kafli · 8</a:t>
            </a:r>
          </a:p>
        </p:txBody>
      </p:sp>
    </p:spTree>
    <p:extLst>
      <p:ext uri="{BB962C8B-B14F-4D97-AF65-F5344CB8AC3E}">
        <p14:creationId xmlns:p14="http://schemas.microsoft.com/office/powerpoint/2010/main" val="28646865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C7953C-778D-473A-8989-322B4E62E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en fælles plan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BFB040-AA1A-44AD-8137-F8F877832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vil du? Hvornår kan du?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Dag · Sted · Starttid · Sluttid · Aktivitet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A8A4C0-16C9-4FA3-B6BC-C20C55A58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3. kafli · 9</a:t>
            </a:r>
          </a:p>
        </p:txBody>
      </p:sp>
    </p:spTree>
    <p:extLst>
      <p:ext uri="{BB962C8B-B14F-4D97-AF65-F5344CB8AC3E}">
        <p14:creationId xmlns:p14="http://schemas.microsoft.com/office/powerpoint/2010/main" val="4808942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D2987F-DAD0-458C-9A55-0007BD17B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Fotoklubben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598062-5768-4037-8C5D-9602BED81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B1-C03-A05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Hlustaðu. Finnið lausn. Skrifaðu nýtt boð.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Veit ég bæði hvað félaginn vill og hvenær hann kemst?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D8AA18-17F4-492B-A80B-324E4CBB8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3. kafli · 10</a:t>
            </a:r>
          </a:p>
        </p:txBody>
      </p:sp>
    </p:spTree>
    <p:extLst>
      <p:ext uri="{BB962C8B-B14F-4D97-AF65-F5344CB8AC3E}">
        <p14:creationId xmlns:p14="http://schemas.microsoft.com/office/powerpoint/2010/main" val="11303305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2026-10-22T23:07:18.4060000Z</dcterms:created>
  <dcterms:modified xsi:type="dcterms:W3CDTF">2026-10-22T23:07:18.4060000Z</dcterms:modified>
</coreProperties>
</file>