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68f7eca23864e1e" /><Relationship Type="http://schemas.openxmlformats.org/officeDocument/2006/relationships/extended-properties" Target="/docProps/app.xml" Id="R47ff5742fe9a4262" /><Relationship Type="http://schemas.openxmlformats.org/officeDocument/2006/relationships/officeDocument" Target="/ppt/presentation.xml" Id="Rb49542140b6d4cd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2b23f82eb474ab4"/>
  </p:sldMasterIdLst>
  <p:notesMasterIdLst>
    <p:notesMasterId xmlns:r="http://schemas.openxmlformats.org/officeDocument/2006/relationships" r:id="Re4568eefced446ed"/>
  </p:notesMasterIdLst>
  <p:sldIdLst>
    <p:sldId xmlns:r="http://schemas.openxmlformats.org/officeDocument/2006/relationships" id="256" r:id="Rb64cc9741bd74dc5"/>
    <p:sldId xmlns:r="http://schemas.openxmlformats.org/officeDocument/2006/relationships" id="257" r:id="Rd73da66a40274310"/>
    <p:sldId xmlns:r="http://schemas.openxmlformats.org/officeDocument/2006/relationships" id="258" r:id="Rdf876f94003a4dac"/>
    <p:sldId xmlns:r="http://schemas.openxmlformats.org/officeDocument/2006/relationships" id="259" r:id="R5d0c5681e5a847e5"/>
    <p:sldId xmlns:r="http://schemas.openxmlformats.org/officeDocument/2006/relationships" id="260" r:id="Rb8cd8075403f48b5"/>
    <p:sldId xmlns:r="http://schemas.openxmlformats.org/officeDocument/2006/relationships" id="261" r:id="R982fbc0c96f549dc"/>
    <p:sldId xmlns:r="http://schemas.openxmlformats.org/officeDocument/2006/relationships" id="262" r:id="Rd87dd80a442940c3"/>
    <p:sldId xmlns:r="http://schemas.openxmlformats.org/officeDocument/2006/relationships" id="263" r:id="R0babaf48f91544f4"/>
    <p:sldId xmlns:r="http://schemas.openxmlformats.org/officeDocument/2006/relationships" id="264" r:id="Rd2b10cdd5521438f"/>
    <p:sldId xmlns:r="http://schemas.openxmlformats.org/officeDocument/2006/relationships" id="265" r:id="Raec1e25a794d4bb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231ebe7ca664251" /><Relationship Type="http://schemas.openxmlformats.org/officeDocument/2006/relationships/slideMaster" Target="/ppt/slideMasters/slideMaster1.xml" Id="R52b23f82eb474ab4" /><Relationship Type="http://schemas.openxmlformats.org/officeDocument/2006/relationships/notesMaster" Target="/ppt/notesMasters/notesMaster1.xml" Id="Re4568eefced446ed" /><Relationship Type="http://schemas.openxmlformats.org/officeDocument/2006/relationships/presProps" Target="/ppt/presProps.xml" Id="R08f71c0d25574508" /><Relationship Type="http://schemas.openxmlformats.org/officeDocument/2006/relationships/tableStyles" Target="/ppt/tableStyles.xml" Id="R8262714221b24b0e" /><Relationship Type="http://schemas.openxmlformats.org/officeDocument/2006/relationships/slide" Target="/ppt/slides/slide1.xml" Id="Rb64cc9741bd74dc5" /><Relationship Type="http://schemas.openxmlformats.org/officeDocument/2006/relationships/slide" Target="/ppt/slides/slide2.xml" Id="Rd73da66a40274310" /><Relationship Type="http://schemas.openxmlformats.org/officeDocument/2006/relationships/slide" Target="/ppt/slides/slide3.xml" Id="Rdf876f94003a4dac" /><Relationship Type="http://schemas.openxmlformats.org/officeDocument/2006/relationships/slide" Target="/ppt/slides/slide4.xml" Id="R5d0c5681e5a847e5" /><Relationship Type="http://schemas.openxmlformats.org/officeDocument/2006/relationships/slide" Target="/ppt/slides/slide5.xml" Id="Rb8cd8075403f48b5" /><Relationship Type="http://schemas.openxmlformats.org/officeDocument/2006/relationships/slide" Target="/ppt/slides/slide6.xml" Id="R982fbc0c96f549dc" /><Relationship Type="http://schemas.openxmlformats.org/officeDocument/2006/relationships/slide" Target="/ppt/slides/slide7.xml" Id="Rd87dd80a442940c3" /><Relationship Type="http://schemas.openxmlformats.org/officeDocument/2006/relationships/slide" Target="/ppt/slides/slide8.xml" Id="R0babaf48f91544f4" /><Relationship Type="http://schemas.openxmlformats.org/officeDocument/2006/relationships/slide" Target="/ppt/slides/slide9.xml" Id="Rd2b10cdd5521438f" /><Relationship Type="http://schemas.openxmlformats.org/officeDocument/2006/relationships/slide" Target="/ppt/slides/slide10.xml" Id="Raec1e25a794d4bb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17173bb803543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89841b768c04aef" /><Relationship Type="http://schemas.openxmlformats.org/officeDocument/2006/relationships/notesMaster" Target="/ppt/notesMasters/notesMaster1.xml" Id="Rabfeba5b34cf4b5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5ed4f2d24d44e7d" /><Relationship Type="http://schemas.openxmlformats.org/officeDocument/2006/relationships/notesMaster" Target="/ppt/notesMasters/notesMaster1.xml" Id="Ra9ff7603fbb14d1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f78585e443e437a" /><Relationship Type="http://schemas.openxmlformats.org/officeDocument/2006/relationships/notesMaster" Target="/ppt/notesMasters/notesMaster1.xml" Id="Rbe8c84c985574f1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dbe964a40504c29" /><Relationship Type="http://schemas.openxmlformats.org/officeDocument/2006/relationships/notesMaster" Target="/ppt/notesMasters/notesMaster1.xml" Id="R4c07fdbfa54d4ad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e4996014e7c407e" /><Relationship Type="http://schemas.openxmlformats.org/officeDocument/2006/relationships/notesMaster" Target="/ppt/notesMasters/notesMaster1.xml" Id="Rf18e8d3e0eb045a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7abc85eb0a042b3" /><Relationship Type="http://schemas.openxmlformats.org/officeDocument/2006/relationships/notesMaster" Target="/ppt/notesMasters/notesMaster1.xml" Id="Rf796e13bc4314c9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42d98a3999a4561" /><Relationship Type="http://schemas.openxmlformats.org/officeDocument/2006/relationships/notesMaster" Target="/ppt/notesMasters/notesMaster1.xml" Id="R9af8009ac719425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91db4aaed0144bc" /><Relationship Type="http://schemas.openxmlformats.org/officeDocument/2006/relationships/notesMaster" Target="/ppt/notesMasters/notesMaster1.xml" Id="R408d1494d41f436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c528faad1df4d76" /><Relationship Type="http://schemas.openxmlformats.org/officeDocument/2006/relationships/notesMaster" Target="/ppt/notesMasters/notesMaster1.xml" Id="R90e32df262cd460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6a5386fd5d34368" /><Relationship Type="http://schemas.openxmlformats.org/officeDocument/2006/relationships/notesMaster" Target="/ppt/notesMasters/notesMaster1.xml" Id="R59e9a13650a743a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Nota skáldaðar óskir. Engin persónuleg mataræðis- eða fjárhagsspurning.</a:t>
            </a:r>
          </a:p>
          <a:p xmlns:a="http://schemas.openxmlformats.org/drawingml/2006/main">
            <a:r>
              <a:t>Heimild: upprunalegt Námsgögn-handrit B1-C04,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Verð er æfingagagn. Heiti rétts er ekki full innihaldslýsing.</a:t>
            </a:r>
          </a:p>
          <a:p xmlns:a="http://schemas.openxmlformats.org/drawingml/2006/main">
            <a:r>
              <a:t>Heimild: upprunalegt Námsgögn-handrit B1-C04,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Halda svörum földum. Spyrja sérstaklega hvað sé uppselt.</a:t>
            </a:r>
          </a:p>
          <a:p xmlns:a="http://schemas.openxmlformats.org/drawingml/2006/main">
            <a:r>
              <a:t>Heimild: upprunalegt Námsgögn-handrit B1-C04,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Telja merkingareiningar með strikum. Nemandi staðfestir síðan heila pöntun.</a:t>
            </a:r>
          </a:p>
          <a:p xmlns:a="http://schemas.openxmlformats.org/drawingml/2006/main">
            <a:r>
              <a:t>Heimild: upprunalegt Námsgögn-handrit B1-C04,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Ekki láta nemendur fullyrða um innihald út frá mynd eða heiti.</a:t>
            </a:r>
          </a:p>
          <a:p xmlns:a="http://schemas.openxmlformats.org/drawingml/2006/main">
            <a:r>
              <a:t>Heimild: upprunalegt Námsgögn-handrit B1-C04,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Ræða merkingu frokost. Ekki þjóðarstaðall um máltíðatíma.</a:t>
            </a:r>
          </a:p>
          <a:p xmlns:a="http://schemas.openxmlformats.org/drawingml/2006/main">
            <a:r>
              <a:t>Heimild: upprunalegt Námsgögn-handrit B1-C04,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Nota fulla lestrarsenu. Aðgreina dag frá almennri venju.</a:t>
            </a:r>
          </a:p>
          <a:p xmlns:a="http://schemas.openxmlformats.org/drawingml/2006/main">
            <a:r>
              <a:t>Heimild: upprunalegt Námsgögn-handrit B1-C04,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Tengill og dagsetningar í bók. Ekki birta óstaðfest gestaverð.</a:t>
            </a:r>
          </a:p>
          <a:p xmlns:a="http://schemas.openxmlformats.org/drawingml/2006/main">
            <a:r>
              <a:t>Heimild: upprunalegt Námsgögn-handrit B1-C04,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Nota aðskilin spjöld. Ný drykkjarfjöldabreyting eftir samþykki.</a:t>
            </a:r>
          </a:p>
          <a:p xmlns:a="http://schemas.openxmlformats.org/drawingml/2006/main">
            <a:r>
              <a:t>Heimild: upprunalegt Námsgögn-handrit B1-C04,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Sjálfstætt óskaspjald úr kennaraskrá. Útreikningshjálp breytir ekki markmiði tungumálaverkefnis.</a:t>
            </a:r>
          </a:p>
          <a:p xmlns:a="http://schemas.openxmlformats.org/drawingml/2006/main">
            <a:r>
              <a:t>Heimild: upprunalegt Námsgögn-handrit B1-C04,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afc3f0d6af455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9591e993384c5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dda7e7ee9647c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273a5b92a4468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0626c805d64c1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82642821d5491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7809E30-CE97-44D0-9BE1-A684061028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FCCC1FF-F6B2-4544-B3C5-8F60CD135B3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5B98332-5840-45EB-B74E-D829F489A79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662BB3E-DA60-4388-BCD4-05181A9D5C3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253D140-6638-4C23-B27B-EFE3AC1F6FC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52A9287-737F-4662-8A52-0D4B67FBEC5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C9D018C-F088-4077-B5B4-D7EB431B4F1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080AF2D-525F-4DC7-A705-8B9BDDD1CB5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0280DAC-2A30-4F68-A0D9-0ABB522AE2C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120E524-30E9-4D3F-8A09-8EAD587C276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8dd3614565e4544" /><Relationship Type="http://schemas.openxmlformats.org/officeDocument/2006/relationships/slideLayout" Target="/ppt/slideLayouts/slideLayout1.xml" Id="Rfd9ceb494f70437f" /><Relationship Type="http://schemas.openxmlformats.org/officeDocument/2006/relationships/slideLayout" Target="/ppt/slideLayouts/slideLayout2.xml" Id="R1e3d379718d4477f" /><Relationship Type="http://schemas.openxmlformats.org/officeDocument/2006/relationships/slideLayout" Target="/ppt/slideLayouts/slideLayout3.xml" Id="R8493b0fd9ded443b" /><Relationship Type="http://schemas.openxmlformats.org/officeDocument/2006/relationships/slideLayout" Target="/ppt/slideLayouts/slideLayout4.xml" Id="R5abe522e97e04d44" /><Relationship Type="http://schemas.openxmlformats.org/officeDocument/2006/relationships/slideLayout" Target="/ppt/slideLayouts/slideLayout5.xml" Id="R98bd0db9e9144e04" /><Relationship Type="http://schemas.openxmlformats.org/officeDocument/2006/relationships/slideLayout" Target="/ppt/slideLayouts/slideLayout6.xml" Id="Reea252e9bfa9455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d9ceb494f70437f"/>
    <p:sldLayoutId xmlns:r="http://schemas.openxmlformats.org/officeDocument/2006/relationships" id="2147483650" r:id="R1e3d379718d4477f"/>
    <p:sldLayoutId xmlns:r="http://schemas.openxmlformats.org/officeDocument/2006/relationships" id="2147483651" r:id="R8493b0fd9ded443b"/>
    <p:sldLayoutId xmlns:r="http://schemas.openxmlformats.org/officeDocument/2006/relationships" id="2147483652" r:id="R5abe522e97e04d44"/>
    <p:sldLayoutId xmlns:r="http://schemas.openxmlformats.org/officeDocument/2006/relationships" id="2147483653" r:id="R98bd0db9e9144e04"/>
    <p:sldLayoutId xmlns:r="http://schemas.openxmlformats.org/officeDocument/2006/relationships" id="2147483654" r:id="Reea252e9bfa9455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35951a173de4833" /><Relationship Type="http://schemas.openxmlformats.org/officeDocument/2006/relationships/notesSlide" Target="/ppt/notesSlides/notesSlide1.xml" Id="R9113bd78275f420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69de3207d64c26" /><Relationship Type="http://schemas.openxmlformats.org/officeDocument/2006/relationships/notesSlide" Target="/ppt/notesSlides/notesSlide2.xml" Id="Rfb4fb707c9d5472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d1b6abf652498c" /><Relationship Type="http://schemas.openxmlformats.org/officeDocument/2006/relationships/notesSlide" Target="/ppt/notesSlides/notesSlide3.xml" Id="Re406439b370b434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f34fc8d5f84cc7" /><Relationship Type="http://schemas.openxmlformats.org/officeDocument/2006/relationships/notesSlide" Target="/ppt/notesSlides/notesSlide4.xml" Id="Rc0edebb2d95d4f7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4670bf514a4e2a" /><Relationship Type="http://schemas.openxmlformats.org/officeDocument/2006/relationships/notesSlide" Target="/ppt/notesSlides/notesSlide5.xml" Id="Rdf4aa216b5ce401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dcda35d0da4177" /><Relationship Type="http://schemas.openxmlformats.org/officeDocument/2006/relationships/notesSlide" Target="/ppt/notesSlides/notesSlide6.xml" Id="R77a4157a1d674bc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ed44845aa54656" /><Relationship Type="http://schemas.openxmlformats.org/officeDocument/2006/relationships/notesSlide" Target="/ppt/notesSlides/notesSlide7.xml" Id="Rc16507c3cde04bb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7af63f36c244f5" /><Relationship Type="http://schemas.openxmlformats.org/officeDocument/2006/relationships/notesSlide" Target="/ppt/notesSlides/notesSlide8.xml" Id="R241e2409841b47e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a4234def3a47ee" /><Relationship Type="http://schemas.openxmlformats.org/officeDocument/2006/relationships/image" Target="/ppt/media/image.png" Id="Rf16c00ae8ffb46ae" /><Relationship Type="http://schemas.openxmlformats.org/officeDocument/2006/relationships/notesSlide" Target="/ppt/notesSlides/notesSlide9.xml" Id="Ra77c82ae78174c7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981f3438fb4d20" /><Relationship Type="http://schemas.openxmlformats.org/officeDocument/2006/relationships/notesSlide" Target="/ppt/notesSlides/notesSlide10.xml" Id="R161c11b5413a4d6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8BA124-D2BD-4BF4-891B-E97CEC485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vil du gerne have?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667AAB-22C0-4925-A01E-21A0255B8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vil gerne have …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þarftu að vita áður en þú velur?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B81617-5C89-4584-BBE1-6F8ECE1FE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4. kafli · 1</a:t>
            </a:r>
          </a:p>
        </p:txBody>
      </p:sp>
    </p:spTree>
    <p:extLst>
      <p:ext uri="{BB962C8B-B14F-4D97-AF65-F5344CB8AC3E}">
        <p14:creationId xmlns:p14="http://schemas.microsoft.com/office/powerpoint/2010/main" val="7520611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0BE969-B1EF-4B49-A30C-06097A673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Dagens menu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E64BC9-09FC-4E71-87CE-34F6236C1BDE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Dagens menu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Pris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Tomatsuppe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30 kr.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Sandwich med ost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25 kr.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Vand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Gratis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43E2C1-653F-4ED9-BD88-5ADF6AA10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Hvad ved vi om indholdet?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3E6B51-4CEF-4233-B976-4E25A94E3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4. kafli · 2</a:t>
            </a:r>
          </a:p>
        </p:txBody>
      </p:sp>
    </p:spTree>
    <p:extLst>
      <p:ext uri="{BB962C8B-B14F-4D97-AF65-F5344CB8AC3E}">
        <p14:creationId xmlns:p14="http://schemas.microsoft.com/office/powerpoint/2010/main" val="10756852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5F36F7-6044-46D9-9655-8783735AE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til ændringen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D4141A-CF27-49D4-81B9-67B1D088B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B1-C04-A01 / A02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Første bestilling → Endelig bestilling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48044F-8C68-4A9F-B3B9-DC8B83B36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4. kafli · 3</a:t>
            </a:r>
          </a:p>
        </p:txBody>
      </p:sp>
    </p:spTree>
    <p:extLst>
      <p:ext uri="{BB962C8B-B14F-4D97-AF65-F5344CB8AC3E}">
        <p14:creationId xmlns:p14="http://schemas.microsoft.com/office/powerpoint/2010/main" val="18900119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929BAB-7CD8-4DD4-8ECA-40A781EAC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Antal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187F57-7FC3-48B7-8342-E98E9FD23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En sandwich · To sandwiches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Et glas · To glas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B1-C04-A03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B5AC1B-49F1-4D0C-913E-5145B0721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4. kafli · 4</a:t>
            </a:r>
          </a:p>
        </p:txBody>
      </p:sp>
    </p:spTree>
    <p:extLst>
      <p:ext uri="{BB962C8B-B14F-4D97-AF65-F5344CB8AC3E}">
        <p14:creationId xmlns:p14="http://schemas.microsoft.com/office/powerpoint/2010/main" val="156636898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B072B3-4328-49A9-A859-BC45D239B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 om maden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EB53C5-501B-485B-8BCB-2924645BC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er der i suppen?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Er der tomater i sandwichen?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ved jeg ikke. Jeg spørger lige.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BC8467-546B-4F9D-AE7C-0B4810686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4. kafli · 5</a:t>
            </a:r>
          </a:p>
        </p:txBody>
      </p:sp>
    </p:spTree>
    <p:extLst>
      <p:ext uri="{BB962C8B-B14F-4D97-AF65-F5344CB8AC3E}">
        <p14:creationId xmlns:p14="http://schemas.microsoft.com/office/powerpoint/2010/main" val="127104813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5AFB7E-F3CF-4998-8C95-714FD8DE1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Tre måltider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4A997E-7C6A-448E-B27E-32EEBA1DD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Morgenmad 07:30 · Frokost 12:00 · Aftensmad 18:30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Dette er én opdigtet persons dag.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46E1C0-5A2B-4A02-8DBF-3545ED0B1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4. kafli · 6</a:t>
            </a:r>
          </a:p>
        </p:txBody>
      </p:sp>
    </p:spTree>
    <p:extLst>
      <p:ext uri="{BB962C8B-B14F-4D97-AF65-F5344CB8AC3E}">
        <p14:creationId xmlns:p14="http://schemas.microsoft.com/office/powerpoint/2010/main" val="21251278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4794E8-3FEA-41A0-B260-0FB4F7F06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frokoster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88A6E1-A23D-4C0B-B2E9-38FE6C3A3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Noor har en madpakke. Anton spiser suppe.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ved vi om i morgen?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930BF7-79D5-460B-8AC2-79089298E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4. kafli · 7</a:t>
            </a:r>
          </a:p>
        </p:txBody>
      </p:sp>
    </p:spTree>
    <p:extLst>
      <p:ext uri="{BB962C8B-B14F-4D97-AF65-F5344CB8AC3E}">
        <p14:creationId xmlns:p14="http://schemas.microsoft.com/office/powerpoint/2010/main" val="10686858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E3D2E6-5452-45C3-9F48-D85ACF166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skole i virkeligheden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26F534-73E6-4B7F-A254-EE665E886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Læssøesgades Skole: madpakke eller madordning.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Oplysninger om én skole.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en gæst spørge om?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FD0E21-1398-4EB0-A05C-80A25990F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4. kafli · 8</a:t>
            </a:r>
          </a:p>
        </p:txBody>
      </p:sp>
    </p:spTree>
    <p:extLst>
      <p:ext uri="{BB962C8B-B14F-4D97-AF65-F5344CB8AC3E}">
        <p14:creationId xmlns:p14="http://schemas.microsoft.com/office/powerpoint/2010/main" val="41839813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907578-8F47-4D05-B69F-648E30594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Tjek bestillingen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AA62A5-B861-4A1E-9CE4-602F5EE37D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6c00ae8ffb46ae"/>
          <a:stretch xmlns:a="http://schemas.openxmlformats.org/drawingml/2006/main"/>
        </p:blipFill>
        <p:spPr>
          <a:xfrm xmlns:a="http://schemas.openxmlformats.org/drawingml/2006/main">
            <a:off x="991577" y="1666875"/>
            <a:ext cx="10208846" cy="3619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2BEC67-9903-481C-9123-EB8F31498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Er bestillingen rigtig?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71A40A-E3B7-462C-BD9F-5E59BE24D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4. kafli · 9</a:t>
            </a:r>
          </a:p>
        </p:txBody>
      </p:sp>
    </p:spTree>
    <p:extLst>
      <p:ext uri="{BB962C8B-B14F-4D97-AF65-F5344CB8AC3E}">
        <p14:creationId xmlns:p14="http://schemas.microsoft.com/office/powerpoint/2010/main" val="139699504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86445E-58D7-42C5-AFFB-75309D3AE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Madboden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186982-41D1-4539-B383-343634865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B1-C04-A05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er tilbage? Hvad vil du bestille?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Staðfesti ég bæði mat og fjölda?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786F56-02FB-46C3-9A68-07DB6C6DA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4. kafli · 10</a:t>
            </a:r>
          </a:p>
        </p:txBody>
      </p:sp>
    </p:spTree>
    <p:extLst>
      <p:ext uri="{BB962C8B-B14F-4D97-AF65-F5344CB8AC3E}">
        <p14:creationId xmlns:p14="http://schemas.microsoft.com/office/powerpoint/2010/main" val="3834682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2026-10-22T23:07:19.6030000Z</dcterms:created>
  <dcterms:modified xsi:type="dcterms:W3CDTF">2026-10-22T23:07:19.6030000Z</dcterms:modified>
</coreProperties>
</file>