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4d572d36d6c4207" /><Relationship Type="http://schemas.openxmlformats.org/officeDocument/2006/relationships/extended-properties" Target="/docProps/app.xml" Id="Rb2bfa783fd914734" /><Relationship Type="http://schemas.openxmlformats.org/officeDocument/2006/relationships/officeDocument" Target="/ppt/presentation.xml" Id="R9c18b7aca0a740e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74a6ecf04d14745"/>
  </p:sldMasterIdLst>
  <p:notesMasterIdLst>
    <p:notesMasterId xmlns:r="http://schemas.openxmlformats.org/officeDocument/2006/relationships" r:id="R6862bf1256054295"/>
  </p:notesMasterIdLst>
  <p:sldIdLst>
    <p:sldId xmlns:r="http://schemas.openxmlformats.org/officeDocument/2006/relationships" id="256" r:id="R8af4db2a91ad4224"/>
    <p:sldId xmlns:r="http://schemas.openxmlformats.org/officeDocument/2006/relationships" id="257" r:id="R22df3ab42d5240e7"/>
    <p:sldId xmlns:r="http://schemas.openxmlformats.org/officeDocument/2006/relationships" id="258" r:id="R515fb5fd664a44d8"/>
    <p:sldId xmlns:r="http://schemas.openxmlformats.org/officeDocument/2006/relationships" id="259" r:id="Rfbcaa64dfb8b442f"/>
    <p:sldId xmlns:r="http://schemas.openxmlformats.org/officeDocument/2006/relationships" id="260" r:id="R2365cb4db5034cf9"/>
    <p:sldId xmlns:r="http://schemas.openxmlformats.org/officeDocument/2006/relationships" id="261" r:id="R9f0a721528b84d7e"/>
    <p:sldId xmlns:r="http://schemas.openxmlformats.org/officeDocument/2006/relationships" id="262" r:id="R79062fbee5d640c2"/>
    <p:sldId xmlns:r="http://schemas.openxmlformats.org/officeDocument/2006/relationships" id="263" r:id="Rb1357d37ccbc4c6e"/>
    <p:sldId xmlns:r="http://schemas.openxmlformats.org/officeDocument/2006/relationships" id="264" r:id="Re105117ace2647ec"/>
    <p:sldId xmlns:r="http://schemas.openxmlformats.org/officeDocument/2006/relationships" id="265" r:id="R53fe8815e6bb42a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0a881ae02ed41ac" /><Relationship Type="http://schemas.openxmlformats.org/officeDocument/2006/relationships/slideMaster" Target="/ppt/slideMasters/slideMaster1.xml" Id="R974a6ecf04d14745" /><Relationship Type="http://schemas.openxmlformats.org/officeDocument/2006/relationships/notesMaster" Target="/ppt/notesMasters/notesMaster1.xml" Id="R6862bf1256054295" /><Relationship Type="http://schemas.openxmlformats.org/officeDocument/2006/relationships/presProps" Target="/ppt/presProps.xml" Id="Rc83e1a4cf82b48d0" /><Relationship Type="http://schemas.openxmlformats.org/officeDocument/2006/relationships/tableStyles" Target="/ppt/tableStyles.xml" Id="Re3cea05314b540fe" /><Relationship Type="http://schemas.openxmlformats.org/officeDocument/2006/relationships/slide" Target="/ppt/slides/slide1.xml" Id="R8af4db2a91ad4224" /><Relationship Type="http://schemas.openxmlformats.org/officeDocument/2006/relationships/slide" Target="/ppt/slides/slide2.xml" Id="R22df3ab42d5240e7" /><Relationship Type="http://schemas.openxmlformats.org/officeDocument/2006/relationships/slide" Target="/ppt/slides/slide3.xml" Id="R515fb5fd664a44d8" /><Relationship Type="http://schemas.openxmlformats.org/officeDocument/2006/relationships/slide" Target="/ppt/slides/slide4.xml" Id="Rfbcaa64dfb8b442f" /><Relationship Type="http://schemas.openxmlformats.org/officeDocument/2006/relationships/slide" Target="/ppt/slides/slide5.xml" Id="R2365cb4db5034cf9" /><Relationship Type="http://schemas.openxmlformats.org/officeDocument/2006/relationships/slide" Target="/ppt/slides/slide6.xml" Id="R9f0a721528b84d7e" /><Relationship Type="http://schemas.openxmlformats.org/officeDocument/2006/relationships/slide" Target="/ppt/slides/slide7.xml" Id="R79062fbee5d640c2" /><Relationship Type="http://schemas.openxmlformats.org/officeDocument/2006/relationships/slide" Target="/ppt/slides/slide8.xml" Id="Rb1357d37ccbc4c6e" /><Relationship Type="http://schemas.openxmlformats.org/officeDocument/2006/relationships/slide" Target="/ppt/slides/slide9.xml" Id="Re105117ace2647ec" /><Relationship Type="http://schemas.openxmlformats.org/officeDocument/2006/relationships/slide" Target="/ppt/slides/slide10.xml" Id="R53fe8815e6bb42a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764f6de274246e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69b45eb1ae94aba" /><Relationship Type="http://schemas.openxmlformats.org/officeDocument/2006/relationships/notesMaster" Target="/ppt/notesMasters/notesMaster1.xml" Id="R6e5b05913a9d4b6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fcbbec256184cc6" /><Relationship Type="http://schemas.openxmlformats.org/officeDocument/2006/relationships/notesMaster" Target="/ppt/notesMasters/notesMaster1.xml" Id="R362421ef1ab84e1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c292981d2584ded" /><Relationship Type="http://schemas.openxmlformats.org/officeDocument/2006/relationships/notesMaster" Target="/ppt/notesMasters/notesMaster1.xml" Id="Rddb24e895c97472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9d3be4625f242bf" /><Relationship Type="http://schemas.openxmlformats.org/officeDocument/2006/relationships/notesMaster" Target="/ppt/notesMasters/notesMaster1.xml" Id="Rdcc8908d5ebf494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591158b180f4c63" /><Relationship Type="http://schemas.openxmlformats.org/officeDocument/2006/relationships/notesMaster" Target="/ppt/notesMasters/notesMaster1.xml" Id="Re971e0e3e57b4ca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adf9b0672154752" /><Relationship Type="http://schemas.openxmlformats.org/officeDocument/2006/relationships/notesMaster" Target="/ppt/notesMasters/notesMaster1.xml" Id="R11390ffdaf184d1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ee07052ccb84032" /><Relationship Type="http://schemas.openxmlformats.org/officeDocument/2006/relationships/notesMaster" Target="/ppt/notesMasters/notesMaster1.xml" Id="R4a4694f1f46f4d7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bade1f582d04700" /><Relationship Type="http://schemas.openxmlformats.org/officeDocument/2006/relationships/notesMaster" Target="/ppt/notesMasters/notesMaster1.xml" Id="R3571c14ea7b349a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bd036816fac4123" /><Relationship Type="http://schemas.openxmlformats.org/officeDocument/2006/relationships/notesMaster" Target="/ppt/notesMasters/notesMaster1.xml" Id="R57627b91218d463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b957bbbf2ed484e" /><Relationship Type="http://schemas.openxmlformats.org/officeDocument/2006/relationships/notesMaster" Target="/ppt/notesMasters/notesMaster1.xml" Id="R3e86aff41e6d45c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Nefna upphaf áður en leið er gefin. Skálduð kennslustofuferð.</a:t>
            </a:r>
          </a:p>
          <a:p xmlns:a="http://schemas.openxmlformats.org/drawingml/2006/main">
            <a:r>
              <a:t>Heimild: upprunalegt Námsgögn-handrit B1-C05,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Nota nákvæmar tengingar í bók. Ekki birta leiðarör sem svar fyrir hlustun.</a:t>
            </a:r>
          </a:p>
          <a:p xmlns:a="http://schemas.openxmlformats.org/drawingml/2006/main">
            <a:r>
              <a:t>Heimild: upprunalegt Námsgögn-handrit B1-C05,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Sýnið eftir A01/A02. Hægri Museum, vinstri Park. Nota stefnu göngumanns, ekki blaðsins.</a:t>
            </a:r>
          </a:p>
          <a:p xmlns:a="http://schemas.openxmlformats.org/drawingml/2006/main">
            <a:r>
              <a:t>Heimild: upprunalegt Námsgögn-handrit B1-C05,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A06 æfir sjálfstæðar táknskýringar; þær breyta ekki öðrum kortum. Mælikvarða og göngutíma vantar. Ekki verðlauna uppspunna nákvæmni.</a:t>
            </a:r>
          </a:p>
          <a:p xmlns:a="http://schemas.openxmlformats.org/drawingml/2006/main">
            <a:r>
              <a:t>Heimild: upprunalegt Námsgögn-handrit B1-C05,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Nýjar tölur úr töflu til sjálfstæðrar æfingar. Tölustafir leyfilegir.</a:t>
            </a:r>
          </a:p>
          <a:p xmlns:a="http://schemas.openxmlformats.org/drawingml/2006/main">
            <a:r>
              <a:t>Heimild: upprunalegt Námsgögn-handrit B1-C05,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Tengja við raunverulega óvissu í gögnunum, ekki vélræna utanbókarlestur.</a:t>
            </a:r>
          </a:p>
          <a:p xmlns:a="http://schemas.openxmlformats.org/drawingml/2006/main">
            <a:r>
              <a:t>Heimild: upprunalegt Námsgögn-handrit B1-C05,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Árétta nýtt kort. Hér er hægri vestur, ekki suður eins og frá skóla á A.</a:t>
            </a:r>
          </a:p>
          <a:p xmlns:a="http://schemas.openxmlformats.org/drawingml/2006/main">
            <a:r>
              <a:t>Heimild: upprunalegt Námsgögn-handrit B1-C05,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Heimild VisitAarhus í bók. Ótilgreint aðgengi eða tími er spurning, ekki fullvissa.</a:t>
            </a:r>
          </a:p>
          <a:p xmlns:a="http://schemas.openxmlformats.org/drawingml/2006/main">
            <a:r>
              <a:t>Heimild: upprunalegt Námsgögn-handrit B1-C05,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Nota einkaspjaldakortið, ekki A/B. Óþekktur ferðatími verður áfram óþekktur.</a:t>
            </a:r>
          </a:p>
          <a:p xmlns:a="http://schemas.openxmlformats.org/drawingml/2006/main">
            <a:r>
              <a:t>Heimild: upprunalegt Námsgögn-handrit B1-C05,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Aðskilin tímaspjöld fyrir opnun og sýningu; þau segja ekki göngutímann. Safna einstaklingsleiðarlýsingu.</a:t>
            </a:r>
          </a:p>
          <a:p xmlns:a="http://schemas.openxmlformats.org/drawingml/2006/main">
            <a:r>
              <a:t>Heimild: upprunalegt Námsgögn-handrit B1-C05,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69d450291f42a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c39e5971c7474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16a876460c417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d7b650372b427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47d12436104a8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17437ddc8746a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B06045D-63B6-497A-BC42-DBF47254CC1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46AF61C-7091-4BEE-917E-9D3D37B76D3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48143FE-B5D3-4196-BF7A-766ED69CE57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72BE929-14E9-4EFD-8BB4-60D16E11837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0F6326A-FC9F-4134-AA6F-14C6BAC3178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9E5EABF-2F0B-4DCA-9B84-229E46D201E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F2DD1DC-E703-4C73-8DBB-11A03C0AEF3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85FFF89-1AF5-424D-ACFF-750649F8A13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ECC4ADF-08BD-46BF-B4BE-84E2B8976A7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451B6CC-16CF-471C-A885-8A9C88CCD75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8234d6cddb04313" /><Relationship Type="http://schemas.openxmlformats.org/officeDocument/2006/relationships/slideLayout" Target="/ppt/slideLayouts/slideLayout1.xml" Id="R4e6f80f056d943e0" /><Relationship Type="http://schemas.openxmlformats.org/officeDocument/2006/relationships/slideLayout" Target="/ppt/slideLayouts/slideLayout2.xml" Id="R36d60a4a9f634d81" /><Relationship Type="http://schemas.openxmlformats.org/officeDocument/2006/relationships/slideLayout" Target="/ppt/slideLayouts/slideLayout3.xml" Id="Re8b18b4ec287445d" /><Relationship Type="http://schemas.openxmlformats.org/officeDocument/2006/relationships/slideLayout" Target="/ppt/slideLayouts/slideLayout4.xml" Id="Rcc8e1aa49e8a4bfd" /><Relationship Type="http://schemas.openxmlformats.org/officeDocument/2006/relationships/slideLayout" Target="/ppt/slideLayouts/slideLayout5.xml" Id="R46005c1d0d954a07" /><Relationship Type="http://schemas.openxmlformats.org/officeDocument/2006/relationships/slideLayout" Target="/ppt/slideLayouts/slideLayout6.xml" Id="Raeeb0ea16c5f402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e6f80f056d943e0"/>
    <p:sldLayoutId xmlns:r="http://schemas.openxmlformats.org/officeDocument/2006/relationships" id="2147483650" r:id="R36d60a4a9f634d81"/>
    <p:sldLayoutId xmlns:r="http://schemas.openxmlformats.org/officeDocument/2006/relationships" id="2147483651" r:id="Re8b18b4ec287445d"/>
    <p:sldLayoutId xmlns:r="http://schemas.openxmlformats.org/officeDocument/2006/relationships" id="2147483652" r:id="Rcc8e1aa49e8a4bfd"/>
    <p:sldLayoutId xmlns:r="http://schemas.openxmlformats.org/officeDocument/2006/relationships" id="2147483653" r:id="R46005c1d0d954a07"/>
    <p:sldLayoutId xmlns:r="http://schemas.openxmlformats.org/officeDocument/2006/relationships" id="2147483654" r:id="Raeeb0ea16c5f402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2b2c363371742ec" /><Relationship Type="http://schemas.openxmlformats.org/officeDocument/2006/relationships/notesSlide" Target="/ppt/notesSlides/notesSlide1.xml" Id="R7441450212b2477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d54b0c5ec1247dd" /><Relationship Type="http://schemas.openxmlformats.org/officeDocument/2006/relationships/image" Target="/ppt/media/image.png" Id="R54e51734098841cc" /><Relationship Type="http://schemas.openxmlformats.org/officeDocument/2006/relationships/notesSlide" Target="/ppt/notesSlides/notesSlide2.xml" Id="Rad0ef617d8d04f0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78e0b136714b86" /><Relationship Type="http://schemas.openxmlformats.org/officeDocument/2006/relationships/notesSlide" Target="/ppt/notesSlides/notesSlide3.xml" Id="Rb6062ddf31cf40b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c9d39882cc4c82" /><Relationship Type="http://schemas.openxmlformats.org/officeDocument/2006/relationships/notesSlide" Target="/ppt/notesSlides/notesSlide4.xml" Id="Rd7387c952e7f4ad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5bc52ffbd24959" /><Relationship Type="http://schemas.openxmlformats.org/officeDocument/2006/relationships/notesSlide" Target="/ppt/notesSlides/notesSlide5.xml" Id="Rafda57d84df848e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aea8b3c69054fd8" /><Relationship Type="http://schemas.openxmlformats.org/officeDocument/2006/relationships/notesSlide" Target="/ppt/notesSlides/notesSlide6.xml" Id="R344d425bef4a404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6fea6ae43a4c5c" /><Relationship Type="http://schemas.openxmlformats.org/officeDocument/2006/relationships/notesSlide" Target="/ppt/notesSlides/notesSlide7.xml" Id="R364d463227454fd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746017b9d3494c" /><Relationship Type="http://schemas.openxmlformats.org/officeDocument/2006/relationships/notesSlide" Target="/ppt/notesSlides/notesSlide8.xml" Id="Rb67d7575ebb04ae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c30efa9bb3f45d0" /><Relationship Type="http://schemas.openxmlformats.org/officeDocument/2006/relationships/notesSlide" Target="/ppt/notesSlides/notesSlide9.xml" Id="R9f6ffc0dc0c5441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740fa8032345f7" /><Relationship Type="http://schemas.openxmlformats.org/officeDocument/2006/relationships/notesSlide" Target="/ppt/notesSlides/notesSlide10.xml" Id="R5bf73d72e9a141d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12348D-66F9-4C62-A8C6-BB569E956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Start og mål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A4B7DF-1180-4E23-AFC5-4E8624F70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 er du nu? Hvor skal du hen?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Hvordan kommer jeg til museet?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ED824E-4241-4EEE-98C4-501904C02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5. kafli · 1</a:t>
            </a:r>
          </a:p>
        </p:txBody>
      </p:sp>
    </p:spTree>
    <p:extLst>
      <p:ext uri="{BB962C8B-B14F-4D97-AF65-F5344CB8AC3E}">
        <p14:creationId xmlns:p14="http://schemas.microsoft.com/office/powerpoint/2010/main" val="25908403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783106-E641-4D1B-A574-C9ED18F23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Kort A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C59B44-03F4-4C50-9617-194DDD5093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e51734098841cc"/>
          <a:stretch xmlns:a="http://schemas.openxmlformats.org/drawingml/2006/main"/>
        </p:blipFill>
        <p:spPr>
          <a:xfrm xmlns:a="http://schemas.openxmlformats.org/drawingml/2006/main">
            <a:off x="3331104" y="1666875"/>
            <a:ext cx="5529792" cy="36195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16EEDB-72D2-4E5D-9A87-044B176CA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B1-C05-A01 / A02 · Lyt. Find start og mål.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A21F95-E467-4295-B4A5-27C8C4898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5. kafli · 2</a:t>
            </a:r>
          </a:p>
        </p:txBody>
      </p:sp>
    </p:spTree>
    <p:extLst>
      <p:ext uri="{BB962C8B-B14F-4D97-AF65-F5344CB8AC3E}">
        <p14:creationId xmlns:p14="http://schemas.microsoft.com/office/powerpoint/2010/main" val="137587041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7B6C02-50D4-4137-9258-8380827FC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Til højre eller venstre?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A4A92B-8A57-4CBC-81AD-73F357C47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Du går fra Skole mod Torv.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Drej til højre. Hvor ender du?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Drej til venstre. Hvor ender du?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001D18-04C8-4C11-BB47-1D5806AA9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5. kafli · 3</a:t>
            </a:r>
          </a:p>
        </p:txBody>
      </p:sp>
    </p:spTree>
    <p:extLst>
      <p:ext uri="{BB962C8B-B14F-4D97-AF65-F5344CB8AC3E}">
        <p14:creationId xmlns:p14="http://schemas.microsoft.com/office/powerpoint/2010/main" val="36584718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60C37D-B049-40FA-B2FD-6EE507BDA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Kortets tegn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E0206C-4FFF-4E89-886D-E54E31074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Signatur · Tegnforklaring · Nordpil · Målestok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kan skitsen ikke fortælle?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972967-96F1-4492-810B-9CFA6A14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5. kafli · 4</a:t>
            </a:r>
          </a:p>
        </p:txBody>
      </p:sp>
    </p:spTree>
    <p:extLst>
      <p:ext uri="{BB962C8B-B14F-4D97-AF65-F5344CB8AC3E}">
        <p14:creationId xmlns:p14="http://schemas.microsoft.com/office/powerpoint/2010/main" val="5325513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E93C6A-BA0B-4E1E-BCAD-660369141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Afgang og ankomst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E3DDD0-83B6-48F6-855F-979AA678EC41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Afgang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Ankomst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Fra Skole 10:10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Ved Museum 10:25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EB7AAF-9F93-4545-8BDD-44FD3AC49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Hvornår kører bussen? Hvornår er vi fremme?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D49522-1E70-4FFC-A1A3-DE99FAABF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5. kafli · 5</a:t>
            </a:r>
          </a:p>
        </p:txBody>
      </p:sp>
    </p:spTree>
    <p:extLst>
      <p:ext uri="{BB962C8B-B14F-4D97-AF65-F5344CB8AC3E}">
        <p14:creationId xmlns:p14="http://schemas.microsoft.com/office/powerpoint/2010/main" val="150385475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AC6C7E-B7EC-4BF7-8F98-D17340AB9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Spørg igen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62821F-2521-4706-A99A-F409EBC38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Mener du til venstre ved torvet?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Er der en anden vej?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Det ved jeg ikke.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309CC7-289E-498E-A510-F1C7A1A15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5. kafli · 6</a:t>
            </a:r>
          </a:p>
        </p:txBody>
      </p:sp>
    </p:spTree>
    <p:extLst>
      <p:ext uri="{BB962C8B-B14F-4D97-AF65-F5344CB8AC3E}">
        <p14:creationId xmlns:p14="http://schemas.microsoft.com/office/powerpoint/2010/main" val="169967136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E68C6A-E82A-44E6-961B-FB5A5CB6F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Kort B er anderledes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E2FEA2-CFB6-4793-AF3C-847BCCB80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Skole nord for Torv. Bibliotek vest for Torv.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Gå fra Skole til Torv. Drej til højre.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D54632-E19E-4098-9B23-E8914C5DD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5. kafli · 7</a:t>
            </a:r>
          </a:p>
        </p:txBody>
      </p:sp>
    </p:spTree>
    <p:extLst>
      <p:ext uri="{BB962C8B-B14F-4D97-AF65-F5344CB8AC3E}">
        <p14:creationId xmlns:p14="http://schemas.microsoft.com/office/powerpoint/2010/main" val="4689215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20B835-316B-4A10-8973-ADBDF0F31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Aarhus i virkeligheden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6DFAB8-5407-414B-B885-098B45CD8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Bus · Tog · Letbane · Cykel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mangler vi for at planlægge én bestemt rejse?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E27DBF-333F-4733-909C-A8FA00C3E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5. kafli · 8</a:t>
            </a:r>
          </a:p>
        </p:txBody>
      </p:sp>
    </p:spTree>
    <p:extLst>
      <p:ext uri="{BB962C8B-B14F-4D97-AF65-F5344CB8AC3E}">
        <p14:creationId xmlns:p14="http://schemas.microsoft.com/office/powerpoint/2010/main" val="52609739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8E5DDC-2096-416B-81C0-53064D9A6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vej, der passer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024209-112C-44F5-8F62-54F748649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Spurðu um þörf gestsins.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Athugaðu lokun.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Staðfestu leiðina.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55A7F0-FB95-4D7C-82AF-410D58F9A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5. kafli · 9</a:t>
            </a:r>
          </a:p>
        </p:txBody>
      </p:sp>
    </p:spTree>
    <p:extLst>
      <p:ext uri="{BB962C8B-B14F-4D97-AF65-F5344CB8AC3E}">
        <p14:creationId xmlns:p14="http://schemas.microsoft.com/office/powerpoint/2010/main" val="100127649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FFECF4-E1B5-4A63-8D54-E68035644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Nyt sted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3264D1-F5CC-4029-A782-2452934E5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B1-C05-A05 · Kort C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Find to åbne veje. Vælg én. Forklar.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ved du ikke endnu?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6B3D08-DBEE-428E-9CA5-FB0315605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5. kafli · 10</a:t>
            </a:r>
          </a:p>
        </p:txBody>
      </p:sp>
    </p:spTree>
    <p:extLst>
      <p:ext uri="{BB962C8B-B14F-4D97-AF65-F5344CB8AC3E}">
        <p14:creationId xmlns:p14="http://schemas.microsoft.com/office/powerpoint/2010/main" val="105400811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2026-10-22T23:07:20.7140000Z</dcterms:created>
  <dcterms:modified xsi:type="dcterms:W3CDTF">2026-10-22T23:07:20.7140000Z</dcterms:modified>
</coreProperties>
</file>