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25a7c27bb94b6c" /><Relationship Type="http://schemas.openxmlformats.org/officeDocument/2006/relationships/extended-properties" Target="/docProps/app.xml" Id="R0e0d87a3fc0e42c6" /><Relationship Type="http://schemas.openxmlformats.org/officeDocument/2006/relationships/officeDocument" Target="/ppt/presentation.xml" Id="Rb14a24a7d8fa48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c3bea4cbe54e58"/>
  </p:sldMasterIdLst>
  <p:notesMasterIdLst>
    <p:notesMasterId xmlns:r="http://schemas.openxmlformats.org/officeDocument/2006/relationships" r:id="Rd9b30b489e634efc"/>
  </p:notesMasterIdLst>
  <p:sldIdLst>
    <p:sldId xmlns:r="http://schemas.openxmlformats.org/officeDocument/2006/relationships" id="256" r:id="Rea0291aa778946e3"/>
    <p:sldId xmlns:r="http://schemas.openxmlformats.org/officeDocument/2006/relationships" id="257" r:id="Ra22f41fe22d74813"/>
    <p:sldId xmlns:r="http://schemas.openxmlformats.org/officeDocument/2006/relationships" id="258" r:id="Ra2c1035cbbf04627"/>
    <p:sldId xmlns:r="http://schemas.openxmlformats.org/officeDocument/2006/relationships" id="259" r:id="Rdfb4d68ea44f409c"/>
    <p:sldId xmlns:r="http://schemas.openxmlformats.org/officeDocument/2006/relationships" id="260" r:id="R4f18f678035a46c1"/>
    <p:sldId xmlns:r="http://schemas.openxmlformats.org/officeDocument/2006/relationships" id="261" r:id="R19ddd8bd527049da"/>
    <p:sldId xmlns:r="http://schemas.openxmlformats.org/officeDocument/2006/relationships" id="262" r:id="R4d66546b3e0440e7"/>
    <p:sldId xmlns:r="http://schemas.openxmlformats.org/officeDocument/2006/relationships" id="263" r:id="Rd0182fed247c4ed0"/>
    <p:sldId xmlns:r="http://schemas.openxmlformats.org/officeDocument/2006/relationships" id="264" r:id="R0482f57ced8a4f4f"/>
    <p:sldId xmlns:r="http://schemas.openxmlformats.org/officeDocument/2006/relationships" id="265" r:id="Rb70d43619cda4e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454cd073914927" /><Relationship Type="http://schemas.openxmlformats.org/officeDocument/2006/relationships/slideMaster" Target="/ppt/slideMasters/slideMaster1.xml" Id="R94c3bea4cbe54e58" /><Relationship Type="http://schemas.openxmlformats.org/officeDocument/2006/relationships/notesMaster" Target="/ppt/notesMasters/notesMaster1.xml" Id="Rd9b30b489e634efc" /><Relationship Type="http://schemas.openxmlformats.org/officeDocument/2006/relationships/presProps" Target="/ppt/presProps.xml" Id="Rc931f04367104c41" /><Relationship Type="http://schemas.openxmlformats.org/officeDocument/2006/relationships/tableStyles" Target="/ppt/tableStyles.xml" Id="Rc26dd3e838844ca1" /><Relationship Type="http://schemas.openxmlformats.org/officeDocument/2006/relationships/slide" Target="/ppt/slides/slide1.xml" Id="Rea0291aa778946e3" /><Relationship Type="http://schemas.openxmlformats.org/officeDocument/2006/relationships/slide" Target="/ppt/slides/slide2.xml" Id="Ra22f41fe22d74813" /><Relationship Type="http://schemas.openxmlformats.org/officeDocument/2006/relationships/slide" Target="/ppt/slides/slide3.xml" Id="Ra2c1035cbbf04627" /><Relationship Type="http://schemas.openxmlformats.org/officeDocument/2006/relationships/slide" Target="/ppt/slides/slide4.xml" Id="Rdfb4d68ea44f409c" /><Relationship Type="http://schemas.openxmlformats.org/officeDocument/2006/relationships/slide" Target="/ppt/slides/slide5.xml" Id="R4f18f678035a46c1" /><Relationship Type="http://schemas.openxmlformats.org/officeDocument/2006/relationships/slide" Target="/ppt/slides/slide6.xml" Id="R19ddd8bd527049da" /><Relationship Type="http://schemas.openxmlformats.org/officeDocument/2006/relationships/slide" Target="/ppt/slides/slide7.xml" Id="R4d66546b3e0440e7" /><Relationship Type="http://schemas.openxmlformats.org/officeDocument/2006/relationships/slide" Target="/ppt/slides/slide8.xml" Id="Rd0182fed247c4ed0" /><Relationship Type="http://schemas.openxmlformats.org/officeDocument/2006/relationships/slide" Target="/ppt/slides/slide9.xml" Id="R0482f57ced8a4f4f" /><Relationship Type="http://schemas.openxmlformats.org/officeDocument/2006/relationships/slide" Target="/ppt/slides/slide10.xml" Id="Rb70d43619cda4e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f9d2aed4c847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5c7161071f4bb4" /><Relationship Type="http://schemas.openxmlformats.org/officeDocument/2006/relationships/notesMaster" Target="/ppt/notesMasters/notesMaster1.xml" Id="R215af1d7cfdc4b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0301aa72974a90" /><Relationship Type="http://schemas.openxmlformats.org/officeDocument/2006/relationships/notesMaster" Target="/ppt/notesMasters/notesMaster1.xml" Id="R7a744ace374b4c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1f080e47c34e22" /><Relationship Type="http://schemas.openxmlformats.org/officeDocument/2006/relationships/notesMaster" Target="/ppt/notesMasters/notesMaster1.xml" Id="Rcfd2cba424764e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ad34d4a894145e2" /><Relationship Type="http://schemas.openxmlformats.org/officeDocument/2006/relationships/notesMaster" Target="/ppt/notesMasters/notesMaster1.xml" Id="Rcd80c31c7bae43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c509f8ca57499d" /><Relationship Type="http://schemas.openxmlformats.org/officeDocument/2006/relationships/notesMaster" Target="/ppt/notesMasters/notesMaster1.xml" Id="R8acf54f6b2aa47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2f198c23494c4d" /><Relationship Type="http://schemas.openxmlformats.org/officeDocument/2006/relationships/notesMaster" Target="/ppt/notesMasters/notesMaster1.xml" Id="R398e8e942fdd4e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439d33e8cb4328" /><Relationship Type="http://schemas.openxmlformats.org/officeDocument/2006/relationships/notesMaster" Target="/ppt/notesMasters/notesMaster1.xml" Id="R5222d46d065e4b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591dd565b4480c" /><Relationship Type="http://schemas.openxmlformats.org/officeDocument/2006/relationships/notesMaster" Target="/ppt/notesMasters/notesMaster1.xml" Id="Rbdb20b6b885647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c362379ab64ed6" /><Relationship Type="http://schemas.openxmlformats.org/officeDocument/2006/relationships/notesMaster" Target="/ppt/notesMasters/notesMaster1.xml" Id="R5cc7f61d52d040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5a652484b34a40" /><Relationship Type="http://schemas.openxmlformats.org/officeDocument/2006/relationships/notesMaster" Target="/ppt/notesMasters/notesMaster1.xml" Id="Re14fc90a0e1e4e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Skáldað heimili eða gistiheimili. Engin krafa um eigin heimilisaðstæður.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Halda handriti földu. Skrá stað, tíma og leyfi hvert fyrir sig.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Beiðni gistiheimilisins um að spyrja fyrst er ekki almennt leyfi til að nota allan eldhúsbúnað.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Æfa heil orðasambönd. Staðfesta et/en og fleirtölu.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Staður og leyfi eru aðskilin atriði. A03 veitir já, nei og takmarkað leyfi.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Láta nemendur fyrst skrifa venju og undantekningu sitt í hvoru lagi.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svarlínuna aðeins eftir að nemendur hafa fundið hana sjálfir. Ekki gera grín að nemanda sem misskilur. Leiklestur er undirbúinn flutningur, ekki sjálfstætt samtal.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 Danmarks Statistik í bók. Ekki flokka heimili nemenda opinberlega.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Dreifa aðskildum spjöldum. Boð um spil kemur eftir upplýsingaskipti; það sést aðeins á gestgjafaspjaldinu. Skrá hvort viðbragð gestsins er sjálfstætt eða stutt með svarmöguleikum.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Gefið nýtt komutímaspjald. Safna einstaklingssvari og aðgreina frá leiklestri.</a:t>
            </a:r>
          </a:p>
          <a:p xmlns:a="http://schemas.openxmlformats.org/drawingml/2006/main">
            <a:r>
              <a:t>Heimild: upprunalegt Námsgögn-handrit B1-C06,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9dfd2efc134fa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2f8538e92645b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084433aee443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bb3e7f031b45b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dfd8fd8a75460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2208bfec7848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E17FCD3-1AE2-4C7B-A911-65AD66F178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0D033C9-1083-42F8-93CD-4C12CBC68D2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CDB586D-1409-492C-B77E-E5144A46A6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A4BCA4-CF39-47EA-BEF6-46D2774F96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47C83F4-FB53-4D01-ACF3-43685CA91B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3EDF22A-4B81-4ADE-BDD8-77351D65FC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016D9C1-A815-4898-90F7-4D28E45FF4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045CDF9-2AAD-4C03-9DA7-F835B8AABED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E99CF7-3CC7-4F09-98F9-B2870CC665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4D32C58-2080-478C-A097-BDE6AE57AAA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c278905e374164" /><Relationship Type="http://schemas.openxmlformats.org/officeDocument/2006/relationships/slideLayout" Target="/ppt/slideLayouts/slideLayout1.xml" Id="R8f5bb01fa5ac4f26" /><Relationship Type="http://schemas.openxmlformats.org/officeDocument/2006/relationships/slideLayout" Target="/ppt/slideLayouts/slideLayout2.xml" Id="R050a3235133e473f" /><Relationship Type="http://schemas.openxmlformats.org/officeDocument/2006/relationships/slideLayout" Target="/ppt/slideLayouts/slideLayout3.xml" Id="Rf9cd02a3f09142e0" /><Relationship Type="http://schemas.openxmlformats.org/officeDocument/2006/relationships/slideLayout" Target="/ppt/slideLayouts/slideLayout4.xml" Id="Rdf636dbb564e4104" /><Relationship Type="http://schemas.openxmlformats.org/officeDocument/2006/relationships/slideLayout" Target="/ppt/slideLayouts/slideLayout5.xml" Id="Rc76937d8d9a4415b" /><Relationship Type="http://schemas.openxmlformats.org/officeDocument/2006/relationships/slideLayout" Target="/ppt/slideLayouts/slideLayout6.xml" Id="R47bdfec1398542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5bb01fa5ac4f26"/>
    <p:sldLayoutId xmlns:r="http://schemas.openxmlformats.org/officeDocument/2006/relationships" id="2147483650" r:id="R050a3235133e473f"/>
    <p:sldLayoutId xmlns:r="http://schemas.openxmlformats.org/officeDocument/2006/relationships" id="2147483651" r:id="Rf9cd02a3f09142e0"/>
    <p:sldLayoutId xmlns:r="http://schemas.openxmlformats.org/officeDocument/2006/relationships" id="2147483652" r:id="Rdf636dbb564e4104"/>
    <p:sldLayoutId xmlns:r="http://schemas.openxmlformats.org/officeDocument/2006/relationships" id="2147483653" r:id="Rc76937d8d9a4415b"/>
    <p:sldLayoutId xmlns:r="http://schemas.openxmlformats.org/officeDocument/2006/relationships" id="2147483654" r:id="R47bdfec1398542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59c5a4c3f44288" /><Relationship Type="http://schemas.openxmlformats.org/officeDocument/2006/relationships/notesSlide" Target="/ppt/notesSlides/notesSlide1.xml" Id="Rfc5f4d9caa3d47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33230ba89a4923" /><Relationship Type="http://schemas.openxmlformats.org/officeDocument/2006/relationships/notesSlide" Target="/ppt/notesSlides/notesSlide2.xml" Id="Rf122480f01734a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d7e6771a2647c9" /><Relationship Type="http://schemas.openxmlformats.org/officeDocument/2006/relationships/notesSlide" Target="/ppt/notesSlides/notesSlide3.xml" Id="R37465521506f40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435c55a5bb4eba" /><Relationship Type="http://schemas.openxmlformats.org/officeDocument/2006/relationships/notesSlide" Target="/ppt/notesSlides/notesSlide4.xml" Id="Rd62b7c0b3be54a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72d95242e247db" /><Relationship Type="http://schemas.openxmlformats.org/officeDocument/2006/relationships/notesSlide" Target="/ppt/notesSlides/notesSlide5.xml" Id="R2fc4627b75b446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8786395be54bf5" /><Relationship Type="http://schemas.openxmlformats.org/officeDocument/2006/relationships/image" Target="/ppt/media/image.png" Id="R2493cddbb9674d5d" /><Relationship Type="http://schemas.openxmlformats.org/officeDocument/2006/relationships/notesSlide" Target="/ppt/notesSlides/notesSlide6.xml" Id="R13e79cd9e7f344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79f7782c2c439d" /><Relationship Type="http://schemas.openxmlformats.org/officeDocument/2006/relationships/notesSlide" Target="/ppt/notesSlides/notesSlide7.xml" Id="Re8c15c3cc2df42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0c36da42f2418d" /><Relationship Type="http://schemas.openxmlformats.org/officeDocument/2006/relationships/notesSlide" Target="/ppt/notesSlides/notesSlide8.xml" Id="Rc2022f43a2d74d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71df2d9b304382" /><Relationship Type="http://schemas.openxmlformats.org/officeDocument/2006/relationships/notesSlide" Target="/ppt/notesSlides/notesSlide9.xml" Id="Rc48a41c4190444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91f59cc31f4298" /><Relationship Type="http://schemas.openxmlformats.org/officeDocument/2006/relationships/notesSlide" Target="/ppt/notesSlides/notesSlide10.xml" Id="Rcd74c15461414b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FF9CFD-D8A1-422C-92AF-E52794F2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besøg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D08AD-00D1-4974-9D61-7A544174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skal jeg stille min taske?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Må jeg bruge køkkenet?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spurningu þarftu fyrst?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38E989-57DE-4B51-B680-79DE166B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1</a:t>
            </a:r>
          </a:p>
        </p:txBody>
      </p:sp>
    </p:spTree>
    <p:extLst>
      <p:ext uri="{BB962C8B-B14F-4D97-AF65-F5344CB8AC3E}">
        <p14:creationId xmlns:p14="http://schemas.microsoft.com/office/powerpoint/2010/main" val="19891935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7F9EF-F2D7-42FB-9C71-91E64CE3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værten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6E747-A140-4C66-88ED-3B05AAC1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B1-C06-A01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Taske · Aftensmad · Køkken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7E48F9-6252-47FD-91D3-EE3F4100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2</a:t>
            </a:r>
          </a:p>
        </p:txBody>
      </p:sp>
    </p:spTree>
    <p:extLst>
      <p:ext uri="{BB962C8B-B14F-4D97-AF65-F5344CB8AC3E}">
        <p14:creationId xmlns:p14="http://schemas.microsoft.com/office/powerpoint/2010/main" val="3020834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7178A5-7429-41C8-812B-E1373E54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beskeder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46B18-370F-4D60-A7B1-8B817300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Hos Liv: læs beskeden.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gæstehuset: læs beskeden.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må du? Hvad skal du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FD4CFA-3F66-4FF8-A4A1-003FD6014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3</a:t>
            </a:r>
          </a:p>
        </p:txBody>
      </p:sp>
    </p:spTree>
    <p:extLst>
      <p:ext uri="{BB962C8B-B14F-4D97-AF65-F5344CB8AC3E}">
        <p14:creationId xmlns:p14="http://schemas.microsoft.com/office/powerpoint/2010/main" val="7213351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2605CD-72F6-40D7-9F02-752F21B1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Min, mit, mine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CA7E2-A2B8-4389-AFF1-0B85CEC66A62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/ mit / mine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Din / dit / dine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bog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Din taske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Mit værelse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Dit glas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Mine sko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Dine bøger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223E80-41DB-47C8-9B68-F945D528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Lær en eller et sammen med ordet.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08FDD-9630-446B-9022-B3CD71A9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4</a:t>
            </a:r>
          </a:p>
        </p:txBody>
      </p:sp>
    </p:spTree>
    <p:extLst>
      <p:ext uri="{BB962C8B-B14F-4D97-AF65-F5344CB8AC3E}">
        <p14:creationId xmlns:p14="http://schemas.microsoft.com/office/powerpoint/2010/main" val="20706446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59BBC-2B76-4740-8C64-8C3DC6FD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eller må?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4233F-C5B1-49CA-B449-9002CBD5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er køkkenet?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Må jeg bruge køkkenet?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er ólíkt í spurningunum?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20594-9BCA-466C-86E0-9FD9C6FB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5</a:t>
            </a:r>
          </a:p>
        </p:txBody>
      </p:sp>
    </p:spTree>
    <p:extLst>
      <p:ext uri="{BB962C8B-B14F-4D97-AF65-F5344CB8AC3E}">
        <p14:creationId xmlns:p14="http://schemas.microsoft.com/office/powerpoint/2010/main" val="14365801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E8AF9-FBA5-494F-A299-9E7C6DC2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Som regel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C1A3A5-6A9F-4B3D-9657-46500B3474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3cddbb9674d5d"/>
          <a:stretch xmlns:a="http://schemas.openxmlformats.org/drawingml/2006/main"/>
        </p:blipFill>
        <p:spPr>
          <a:xfrm xmlns:a="http://schemas.openxmlformats.org/drawingml/2006/main">
            <a:off x="685800" y="1951932"/>
            <a:ext cx="10820400" cy="304938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FA473-4EA1-4AB3-B4E5-9DB6A077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Vi spiser som regel …, men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AA632-077C-41D6-9C8A-403B70FA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6</a:t>
            </a:r>
          </a:p>
        </p:txBody>
      </p:sp>
    </p:spTree>
    <p:extLst>
      <p:ext uri="{BB962C8B-B14F-4D97-AF65-F5344CB8AC3E}">
        <p14:creationId xmlns:p14="http://schemas.microsoft.com/office/powerpoint/2010/main" val="6814825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4136B-B264-4148-9228-00BC708E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forkerte dør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C46E5-0A62-4552-BA6E-23E6746D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»Det er ude i gangen.«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 gangen er der to døre.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sætning løser misforståelsen?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35527-892D-45DC-A7FD-E1E9D5BA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7</a:t>
            </a:r>
          </a:p>
        </p:txBody>
      </p:sp>
    </p:spTree>
    <p:extLst>
      <p:ext uri="{BB962C8B-B14F-4D97-AF65-F5344CB8AC3E}">
        <p14:creationId xmlns:p14="http://schemas.microsoft.com/office/powerpoint/2010/main" val="2426544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7DE6F-72AA-45EB-AB19-631D6335D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husstand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775881-F922-4BBF-A9A8-0846A6D8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Personer på samme adresse.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 behøver ikke være i familie.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fortæller det ikke om hverdagen?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856276-316B-4B21-A894-6ABBDC66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8</a:t>
            </a:r>
          </a:p>
        </p:txBody>
      </p:sp>
    </p:spTree>
    <p:extLst>
      <p:ext uri="{BB962C8B-B14F-4D97-AF65-F5344CB8AC3E}">
        <p14:creationId xmlns:p14="http://schemas.microsoft.com/office/powerpoint/2010/main" val="13747366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6EDDF-471B-4E45-A2C3-EA57A54A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værten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BE335-8EDE-4C54-B4BF-4A3048B2B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Komutími · Staður · Leyfi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Spurðu. Hlustaðu. Staðfestu takmörkun.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C6C2B-AB3B-4B85-A219-574A439B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9</a:t>
            </a:r>
          </a:p>
        </p:txBody>
      </p:sp>
    </p:spTree>
    <p:extLst>
      <p:ext uri="{BB962C8B-B14F-4D97-AF65-F5344CB8AC3E}">
        <p14:creationId xmlns:p14="http://schemas.microsoft.com/office/powerpoint/2010/main" val="10954860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F55441-CDD1-4D9F-8DD9-7D12000E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nyt gæstehus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5E145-10C9-4947-BE49-6C65D4E82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B1-C06-A05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gestgjafanum. Hvað veistu? Hvað vantar?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Spurði ég eða giskaði ég?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3F9BEA-8FBB-4E02-AEF8-7A05080F5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6. kafli · 10</a:t>
            </a:r>
          </a:p>
        </p:txBody>
      </p:sp>
    </p:spTree>
    <p:extLst>
      <p:ext uri="{BB962C8B-B14F-4D97-AF65-F5344CB8AC3E}">
        <p14:creationId xmlns:p14="http://schemas.microsoft.com/office/powerpoint/2010/main" val="20554065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2026-10-22T23:07:21.8960000Z</dcterms:created>
  <dcterms:modified xsi:type="dcterms:W3CDTF">2026-10-22T23:07:21.8960000Z</dcterms:modified>
</coreProperties>
</file>