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ed4f902a0474c65" /><Relationship Type="http://schemas.openxmlformats.org/officeDocument/2006/relationships/extended-properties" Target="/docProps/app.xml" Id="R25cd14fc22d8492a" /><Relationship Type="http://schemas.openxmlformats.org/officeDocument/2006/relationships/officeDocument" Target="/ppt/presentation.xml" Id="R2986e12b50824c0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543a58f94d546c9"/>
  </p:sldMasterIdLst>
  <p:notesMasterIdLst>
    <p:notesMasterId xmlns:r="http://schemas.openxmlformats.org/officeDocument/2006/relationships" r:id="Re6644822574f4a68"/>
  </p:notesMasterIdLst>
  <p:sldIdLst>
    <p:sldId xmlns:r="http://schemas.openxmlformats.org/officeDocument/2006/relationships" id="256" r:id="R6ed6e6c871974fd4"/>
    <p:sldId xmlns:r="http://schemas.openxmlformats.org/officeDocument/2006/relationships" id="257" r:id="Rd21cd812d67c4245"/>
    <p:sldId xmlns:r="http://schemas.openxmlformats.org/officeDocument/2006/relationships" id="258" r:id="R9647857bf9304770"/>
    <p:sldId xmlns:r="http://schemas.openxmlformats.org/officeDocument/2006/relationships" id="259" r:id="R23e71822f13a4475"/>
    <p:sldId xmlns:r="http://schemas.openxmlformats.org/officeDocument/2006/relationships" id="260" r:id="Rb3b74c7e357d453b"/>
    <p:sldId xmlns:r="http://schemas.openxmlformats.org/officeDocument/2006/relationships" id="261" r:id="Rbf0fa3dd40c841f0"/>
    <p:sldId xmlns:r="http://schemas.openxmlformats.org/officeDocument/2006/relationships" id="262" r:id="R17332e463d7e4e59"/>
    <p:sldId xmlns:r="http://schemas.openxmlformats.org/officeDocument/2006/relationships" id="263" r:id="R9652d44ab4e344ba"/>
    <p:sldId xmlns:r="http://schemas.openxmlformats.org/officeDocument/2006/relationships" id="264" r:id="R7f699a1cb23545cf"/>
    <p:sldId xmlns:r="http://schemas.openxmlformats.org/officeDocument/2006/relationships" id="265" r:id="R158a971ce968458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9eb0f9d3ceb4592" /><Relationship Type="http://schemas.openxmlformats.org/officeDocument/2006/relationships/slideMaster" Target="/ppt/slideMasters/slideMaster1.xml" Id="Rc543a58f94d546c9" /><Relationship Type="http://schemas.openxmlformats.org/officeDocument/2006/relationships/notesMaster" Target="/ppt/notesMasters/notesMaster1.xml" Id="Re6644822574f4a68" /><Relationship Type="http://schemas.openxmlformats.org/officeDocument/2006/relationships/presProps" Target="/ppt/presProps.xml" Id="R64a7af97f9a84f0c" /><Relationship Type="http://schemas.openxmlformats.org/officeDocument/2006/relationships/tableStyles" Target="/ppt/tableStyles.xml" Id="Rb2ec4d60552342b8" /><Relationship Type="http://schemas.openxmlformats.org/officeDocument/2006/relationships/slide" Target="/ppt/slides/slide1.xml" Id="R6ed6e6c871974fd4" /><Relationship Type="http://schemas.openxmlformats.org/officeDocument/2006/relationships/slide" Target="/ppt/slides/slide2.xml" Id="Rd21cd812d67c4245" /><Relationship Type="http://schemas.openxmlformats.org/officeDocument/2006/relationships/slide" Target="/ppt/slides/slide3.xml" Id="R9647857bf9304770" /><Relationship Type="http://schemas.openxmlformats.org/officeDocument/2006/relationships/slide" Target="/ppt/slides/slide4.xml" Id="R23e71822f13a4475" /><Relationship Type="http://schemas.openxmlformats.org/officeDocument/2006/relationships/slide" Target="/ppt/slides/slide5.xml" Id="Rb3b74c7e357d453b" /><Relationship Type="http://schemas.openxmlformats.org/officeDocument/2006/relationships/slide" Target="/ppt/slides/slide6.xml" Id="Rbf0fa3dd40c841f0" /><Relationship Type="http://schemas.openxmlformats.org/officeDocument/2006/relationships/slide" Target="/ppt/slides/slide7.xml" Id="R17332e463d7e4e59" /><Relationship Type="http://schemas.openxmlformats.org/officeDocument/2006/relationships/slide" Target="/ppt/slides/slide8.xml" Id="R9652d44ab4e344ba" /><Relationship Type="http://schemas.openxmlformats.org/officeDocument/2006/relationships/slide" Target="/ppt/slides/slide9.xml" Id="R7f699a1cb23545cf" /><Relationship Type="http://schemas.openxmlformats.org/officeDocument/2006/relationships/slide" Target="/ppt/slides/slide10.xml" Id="R158a971ce96845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3422216fa544d6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9a66316c8d04ecb" /><Relationship Type="http://schemas.openxmlformats.org/officeDocument/2006/relationships/notesMaster" Target="/ppt/notesMasters/notesMaster1.xml" Id="R05a6f0c25741402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54efc442b7a4d6f" /><Relationship Type="http://schemas.openxmlformats.org/officeDocument/2006/relationships/notesMaster" Target="/ppt/notesMasters/notesMaster1.xml" Id="R003d3399e48b46a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fac06e518374970" /><Relationship Type="http://schemas.openxmlformats.org/officeDocument/2006/relationships/notesMaster" Target="/ppt/notesMasters/notesMaster1.xml" Id="R01b5f7b6a7e0425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2f15da7d5944c4" /><Relationship Type="http://schemas.openxmlformats.org/officeDocument/2006/relationships/notesMaster" Target="/ppt/notesMasters/notesMaster1.xml" Id="R4c4868ed02a844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2442f6c420a4e6d" /><Relationship Type="http://schemas.openxmlformats.org/officeDocument/2006/relationships/notesMaster" Target="/ppt/notesMasters/notesMaster1.xml" Id="R67ed4882006a44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a0ba8fe7b4242cc" /><Relationship Type="http://schemas.openxmlformats.org/officeDocument/2006/relationships/notesMaster" Target="/ppt/notesMasters/notesMaster1.xml" Id="R8c25d969e8b9488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5af11a7aaa8425a" /><Relationship Type="http://schemas.openxmlformats.org/officeDocument/2006/relationships/notesMaster" Target="/ppt/notesMasters/notesMaster1.xml" Id="R4a7580e4726443e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7bf3b98a0c84ae6" /><Relationship Type="http://schemas.openxmlformats.org/officeDocument/2006/relationships/notesMaster" Target="/ppt/notesMasters/notesMaster1.xml" Id="Rba1f344e86264cf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915bf3fd97a4bfd" /><Relationship Type="http://schemas.openxmlformats.org/officeDocument/2006/relationships/notesMaster" Target="/ppt/notesMasters/notesMaster1.xml" Id="R31dbf5cafb7c4b5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c232088f6f049d7" /><Relationship Type="http://schemas.openxmlformats.org/officeDocument/2006/relationships/notesMaster" Target="/ppt/notesMasters/notesMaster1.xml" Id="Rbe596866c55a401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Öll fjárhagsgögn skálduð. Fyrst áhugaval, svo skilmálar.</a:t>
            </a:r>
          </a:p>
          <a:p xmlns:a="http://schemas.openxmlformats.org/drawingml/2006/main">
            <a:r>
              <a:t>Heimild: upprunalegt Námsgögn-handrit B1-C07,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Bókasafn má stytta eða teikniborð; heil kvikmynd ekki möguleg.</a:t>
            </a:r>
          </a:p>
          <a:p xmlns:a="http://schemas.openxmlformats.org/drawingml/2006/main">
            <a:r>
              <a:t>Heimild: upprunalegt Námsgögn-handrit B1-C07,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 kr. á mann. Aðgreina miða og ferð, ekki leggja saman fjárhæðir tveggja án heimildar.</a:t>
            </a:r>
          </a:p>
          <a:p xmlns:a="http://schemas.openxmlformats.org/drawingml/2006/main">
            <a:r>
              <a:t>Heimild: upprunalegt Námsgögn-handrit B1-C07,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Svar á að byggja á hljóði. Tími og áhugi eru bæði mikilvæg.</a:t>
            </a:r>
          </a:p>
          <a:p xmlns:a="http://schemas.openxmlformats.org/drawingml/2006/main">
            <a:r>
              <a:t>Heimild: upprunalegt Námsgögn-handrit B1-C07,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Röð annars vegar, ekki fyrr en hins vegar. A03 eftir merkingarsamanburð.</a:t>
            </a:r>
          </a:p>
          <a:p xmlns:a="http://schemas.openxmlformats.org/drawingml/2006/main">
            <a:r>
              <a:t>Heimild: upprunalegt Námsgögn-handrit B1-C07,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Sögn á undan frumlagi þegar tímasetning stendur fremst. Biðja um eigin athöfn.</a:t>
            </a:r>
          </a:p>
          <a:p xmlns:a="http://schemas.openxmlformats.org/drawingml/2006/main">
            <a:r>
              <a:t>Heimild: upprunalegt Námsgögn-handrit B1-C07,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Opinber heimild tengd í bók. Almenn lýsing staðfestir hvorki laus sæti né að gestur uppfylli skilyrði.</a:t>
            </a:r>
          </a:p>
          <a:p xmlns:a="http://schemas.openxmlformats.org/drawingml/2006/main">
            <a:r>
              <a:t>Heimild: upprunalegt Námsgögn-handrit B1-C07,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Falin spjöld, ekki sýna bæði. Staðfesting beggja þarf að heyrast.</a:t>
            </a:r>
          </a:p>
          <a:p xmlns:a="http://schemas.openxmlformats.org/drawingml/2006/main">
            <a:r>
              <a:t>Heimild: upprunalegt Námsgögn-handrit B1-C07,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Safna fyrst einstaklingssvörum við A04. Með núverandi einkaspjöldum: spil 13:20–14:00 eða teikning innan sameiginlegs tíma 13:20–14:40. Opnunartími einn ræður ekki lausa tíma beggja. Mörg gild svör.</a:t>
            </a:r>
          </a:p>
          <a:p xmlns:a="http://schemas.openxmlformats.org/drawingml/2006/main">
            <a:r>
              <a:t>Heimild: upprunalegt Námsgögn-handrit B1-C07,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Afhenda sjálfstæðar tilkynningar/spjöld. A05 færir upphaf en lok helst 12:30. Safna einstaklingsritun.</a:t>
            </a:r>
          </a:p>
          <a:p xmlns:a="http://schemas.openxmlformats.org/drawingml/2006/main">
            <a:r>
              <a:t>Heimild: upprunalegt Námsgögn-handrit B1-C07,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29e32008ae42a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351c56b78742b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bf31280337457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4e28c9d580402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aa941e1e6f456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f5812cd4ce4da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625322C-F39F-4BCA-9833-386AF9AB47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9EDFF4A-4515-46DC-8F99-4FB47F716EB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C47F048-8D60-4D63-9ABB-B05F6D8BB6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AA5489E-77BF-463F-9D43-F2E8F51B8F8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9C29021-E2AE-47FA-A0F8-12FE916A48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68ABA79-648F-46F2-BB6A-7A4DBC69CB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8315D80-9E3B-4D41-B690-CACB6FBE79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12FC3B5-BFB2-49E8-9E4A-7FE74FB23E9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7CAE0E3-B36A-43BB-AD5E-0B03BFAF53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F16A01B-7273-4FBA-826F-5B004787D43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64774615137457a" /><Relationship Type="http://schemas.openxmlformats.org/officeDocument/2006/relationships/slideLayout" Target="/ppt/slideLayouts/slideLayout1.xml" Id="R19760f0827df4c95" /><Relationship Type="http://schemas.openxmlformats.org/officeDocument/2006/relationships/slideLayout" Target="/ppt/slideLayouts/slideLayout2.xml" Id="R8174d1934de14d53" /><Relationship Type="http://schemas.openxmlformats.org/officeDocument/2006/relationships/slideLayout" Target="/ppt/slideLayouts/slideLayout3.xml" Id="R457a5dbc39894c27" /><Relationship Type="http://schemas.openxmlformats.org/officeDocument/2006/relationships/slideLayout" Target="/ppt/slideLayouts/slideLayout4.xml" Id="Rb19a7a76193c4137" /><Relationship Type="http://schemas.openxmlformats.org/officeDocument/2006/relationships/slideLayout" Target="/ppt/slideLayouts/slideLayout5.xml" Id="Rac8c333f23674cd7" /><Relationship Type="http://schemas.openxmlformats.org/officeDocument/2006/relationships/slideLayout" Target="/ppt/slideLayouts/slideLayout6.xml" Id="R10218c4c0e2d41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9760f0827df4c95"/>
    <p:sldLayoutId xmlns:r="http://schemas.openxmlformats.org/officeDocument/2006/relationships" id="2147483650" r:id="R8174d1934de14d53"/>
    <p:sldLayoutId xmlns:r="http://schemas.openxmlformats.org/officeDocument/2006/relationships" id="2147483651" r:id="R457a5dbc39894c27"/>
    <p:sldLayoutId xmlns:r="http://schemas.openxmlformats.org/officeDocument/2006/relationships" id="2147483652" r:id="Rb19a7a76193c4137"/>
    <p:sldLayoutId xmlns:r="http://schemas.openxmlformats.org/officeDocument/2006/relationships" id="2147483653" r:id="Rac8c333f23674cd7"/>
    <p:sldLayoutId xmlns:r="http://schemas.openxmlformats.org/officeDocument/2006/relationships" id="2147483654" r:id="R10218c4c0e2d41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adbc7597394aae" /><Relationship Type="http://schemas.openxmlformats.org/officeDocument/2006/relationships/notesSlide" Target="/ppt/notesSlides/notesSlide1.xml" Id="R2c60a1c3a996423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1df4d1e241439f" /><Relationship Type="http://schemas.openxmlformats.org/officeDocument/2006/relationships/notesSlide" Target="/ppt/notesSlides/notesSlide2.xml" Id="R4544f295ac8d4e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d62c2dc28049d9" /><Relationship Type="http://schemas.openxmlformats.org/officeDocument/2006/relationships/notesSlide" Target="/ppt/notesSlides/notesSlide3.xml" Id="R84a58de35e50428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1c7c05c5bb4fd6" /><Relationship Type="http://schemas.openxmlformats.org/officeDocument/2006/relationships/notesSlide" Target="/ppt/notesSlides/notesSlide4.xml" Id="Rb3a47b1a0f1943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709eb77b9c4edf" /><Relationship Type="http://schemas.openxmlformats.org/officeDocument/2006/relationships/notesSlide" Target="/ppt/notesSlides/notesSlide5.xml" Id="Rb28d41f04e8043a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f2829eb40d4f11" /><Relationship Type="http://schemas.openxmlformats.org/officeDocument/2006/relationships/notesSlide" Target="/ppt/notesSlides/notesSlide6.xml" Id="Rc99c727b0b3340d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f384b3d2f44582" /><Relationship Type="http://schemas.openxmlformats.org/officeDocument/2006/relationships/notesSlide" Target="/ppt/notesSlides/notesSlide7.xml" Id="R2c6688cfd3d2416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d365eb3cc64770" /><Relationship Type="http://schemas.openxmlformats.org/officeDocument/2006/relationships/image" Target="/ppt/media/image.png" Id="Rc49bef2a9c4c4d24" /><Relationship Type="http://schemas.openxmlformats.org/officeDocument/2006/relationships/notesSlide" Target="/ppt/notesSlides/notesSlide8.xml" Id="Rfbee08f09712484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1e9790ea364630" /><Relationship Type="http://schemas.openxmlformats.org/officeDocument/2006/relationships/notesSlide" Target="/ppt/notesSlides/notesSlide9.xml" Id="R8a6b332c634b4c2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8276b588704fbd" /><Relationship Type="http://schemas.openxmlformats.org/officeDocument/2006/relationships/notesSlide" Target="/ppt/notesSlides/notesSlide10.xml" Id="R02cc07d537dc4d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B954B-8EF2-4868-B6B9-AC0E43FB4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På lørdag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CBC1FA-01FD-40A6-988A-04C02382F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Film · Spil · Tegning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vil du gerne? Hvad skal du vide først?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E3799A-12BD-4478-9814-8D3EE3557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7. kafli · 1</a:t>
            </a:r>
          </a:p>
        </p:txBody>
      </p:sp>
    </p:spTree>
    <p:extLst>
      <p:ext uri="{BB962C8B-B14F-4D97-AF65-F5344CB8AC3E}">
        <p14:creationId xmlns:p14="http://schemas.microsoft.com/office/powerpoint/2010/main" val="3315995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7F21AB-CD75-44F8-860E-DC583770E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tre opslag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60EEEA-F981-4C2A-8055-88C546403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Tid · Sted · Pris · Sluttid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aktivitet passer til en ven, der skal hjem 14:30?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76B07A-3458-4461-AA70-DC33AD0D8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7. kafli · 2</a:t>
            </a:r>
          </a:p>
        </p:txBody>
      </p:sp>
    </p:spTree>
    <p:extLst>
      <p:ext uri="{BB962C8B-B14F-4D97-AF65-F5344CB8AC3E}">
        <p14:creationId xmlns:p14="http://schemas.microsoft.com/office/powerpoint/2010/main" val="1858097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17AD7F-2FAC-4F8A-8047-57F271E06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Hele prisen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9A3674-CC01-415D-9993-E282236C2EEA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Del af turen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Pris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Adgang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Gratis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Bus derhen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10 kr.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Bus hjem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10 kr.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 alt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991C05-2CF9-40A2-8EB9-5AC6D6191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Hvad koster turen ud og hjem?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8CA89A-31B5-4CF4-945F-049C0DB8E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7. kafli · 3</a:t>
            </a:r>
          </a:p>
        </p:txBody>
      </p:sp>
    </p:spTree>
    <p:extLst>
      <p:ext uri="{BB962C8B-B14F-4D97-AF65-F5344CB8AC3E}">
        <p14:creationId xmlns:p14="http://schemas.microsoft.com/office/powerpoint/2010/main" val="6750336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1B15E0-FBEB-40D3-993B-855F164F3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planen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B04A9B-E1FE-47BD-B99B-2622E4597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B1-C07-A01 / 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vælger de? Hvorfor?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F0DB75-F40A-46C3-858C-2AF1DB19B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7. kafli · 4</a:t>
            </a:r>
          </a:p>
        </p:txBody>
      </p:sp>
    </p:spTree>
    <p:extLst>
      <p:ext uri="{BB962C8B-B14F-4D97-AF65-F5344CB8AC3E}">
        <p14:creationId xmlns:p14="http://schemas.microsoft.com/office/powerpoint/2010/main" val="11511507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C8142A-067E-41E8-A457-BC18ABCD2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 og så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947039-D914-43B6-B5A5-14932CCC3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 tager vi bussen. Så spiller vi.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kan først komme klokken et.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merkir først í hvorri setningu?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DE3AA3-0B1E-4295-A150-DC26586AB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7. kafli · 5</a:t>
            </a:r>
          </a:p>
        </p:txBody>
      </p:sp>
    </p:spTree>
    <p:extLst>
      <p:ext uri="{BB962C8B-B14F-4D97-AF65-F5344CB8AC3E}">
        <p14:creationId xmlns:p14="http://schemas.microsoft.com/office/powerpoint/2010/main" val="7552392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DBC482-CA90-4A4C-85EF-43B292F00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På lørdag tager vi …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DBE6BC-54AB-4EDB-9F94-465B45D73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tager bussen på lørdag.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På lørdag tager vi bussen.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Byrjaðu nýja setningu á På lørdag.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50CC05-2ED4-4511-9929-135FC5FF3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7. kafli · 6</a:t>
            </a:r>
          </a:p>
        </p:txBody>
      </p:sp>
    </p:spTree>
    <p:extLst>
      <p:ext uri="{BB962C8B-B14F-4D97-AF65-F5344CB8AC3E}">
        <p14:creationId xmlns:p14="http://schemas.microsoft.com/office/powerpoint/2010/main" val="15638449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3C9FA8-4B9B-43B8-8B08-E2C16687E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Ungdomsskolen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4FFB00-1E8E-4F39-BAD1-7D15DB712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Gratis undervisning. Mulig betaling for materialer og ture.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vi læse om det konkrete hold?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24D30A-92EB-4B5F-B99A-027F8D46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7. kafli · 7</a:t>
            </a:r>
          </a:p>
        </p:txBody>
      </p:sp>
    </p:spTree>
    <p:extLst>
      <p:ext uri="{BB962C8B-B14F-4D97-AF65-F5344CB8AC3E}">
        <p14:creationId xmlns:p14="http://schemas.microsoft.com/office/powerpoint/2010/main" val="15734508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E3A7F4-A324-492A-8862-E04039392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Planen for to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582CE8-2C66-486A-9FC2-A348AA8008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9bef2a9c4c4d24"/>
          <a:stretch xmlns:a="http://schemas.openxmlformats.org/drawingml/2006/main"/>
        </p:blipFill>
        <p:spPr>
          <a:xfrm xmlns:a="http://schemas.openxmlformats.org/drawingml/2006/main">
            <a:off x="1860415" y="1666875"/>
            <a:ext cx="8471170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13ABB6-B5F3-41CF-9B61-01DCBA153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Spurðu áður en þú ákveður. Staðfestið bæði áætlunina.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DD2DCB-6270-4B6C-9851-B002762C5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7. kafli · 8</a:t>
            </a:r>
          </a:p>
        </p:txBody>
      </p:sp>
    </p:spTree>
    <p:extLst>
      <p:ext uri="{BB962C8B-B14F-4D97-AF65-F5344CB8AC3E}">
        <p14:creationId xmlns:p14="http://schemas.microsoft.com/office/powerpoint/2010/main" val="3513915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866384-0391-4A95-BF31-D27C037CC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Ny besked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A97713-FD24-400B-8455-AD19FA7D2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B1-C07-A04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ændrer sig? Hvad kan vi stadig gøre?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Så ændrer vi planen.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C79AD4-3CF6-4AB7-87FC-C4954C631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7. kafli · 9</a:t>
            </a:r>
          </a:p>
        </p:txBody>
      </p:sp>
    </p:spTree>
    <p:extLst>
      <p:ext uri="{BB962C8B-B14F-4D97-AF65-F5344CB8AC3E}">
        <p14:creationId xmlns:p14="http://schemas.microsoft.com/office/powerpoint/2010/main" val="16630011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6FAB24-BE17-4042-AFFA-B8CF69FD5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Ferieværkstedet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591C0C-43FE-4344-8F45-734713DAB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B1-C07-A05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Nýr tími. Nýtt boð. Eigin orð.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Hentar áætlunin báðum?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F417E4-0FD1-481D-BFFA-BA7EFA689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7. kafli · 10</a:t>
            </a:r>
          </a:p>
        </p:txBody>
      </p:sp>
    </p:spTree>
    <p:extLst>
      <p:ext uri="{BB962C8B-B14F-4D97-AF65-F5344CB8AC3E}">
        <p14:creationId xmlns:p14="http://schemas.microsoft.com/office/powerpoint/2010/main" val="1144570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2026-10-22T23:07:23.0080000Z</dcterms:created>
  <dcterms:modified xsi:type="dcterms:W3CDTF">2026-10-22T23:07:23.0080000Z</dcterms:modified>
</coreProperties>
</file>