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630a37519c4c61" /><Relationship Type="http://schemas.openxmlformats.org/officeDocument/2006/relationships/extended-properties" Target="/docProps/app.xml" Id="Rda2f1bf223ce4daf" /><Relationship Type="http://schemas.openxmlformats.org/officeDocument/2006/relationships/officeDocument" Target="/ppt/presentation.xml" Id="Rced662be38f04f0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27caa754e3424e"/>
  </p:sldMasterIdLst>
  <p:notesMasterIdLst>
    <p:notesMasterId xmlns:r="http://schemas.openxmlformats.org/officeDocument/2006/relationships" r:id="Re47ab0965a6a4900"/>
  </p:notesMasterIdLst>
  <p:sldIdLst>
    <p:sldId xmlns:r="http://schemas.openxmlformats.org/officeDocument/2006/relationships" id="256" r:id="Rd24b4c880943400b"/>
    <p:sldId xmlns:r="http://schemas.openxmlformats.org/officeDocument/2006/relationships" id="257" r:id="Ra308a3b904ea46e6"/>
    <p:sldId xmlns:r="http://schemas.openxmlformats.org/officeDocument/2006/relationships" id="258" r:id="Rd3fccd1d0cc04733"/>
    <p:sldId xmlns:r="http://schemas.openxmlformats.org/officeDocument/2006/relationships" id="259" r:id="R9b7e0d8d81524d2b"/>
    <p:sldId xmlns:r="http://schemas.openxmlformats.org/officeDocument/2006/relationships" id="260" r:id="R1b05b52b94cc4b76"/>
    <p:sldId xmlns:r="http://schemas.openxmlformats.org/officeDocument/2006/relationships" id="261" r:id="R58846e326fe144d8"/>
    <p:sldId xmlns:r="http://schemas.openxmlformats.org/officeDocument/2006/relationships" id="262" r:id="Ra08e8ebb5a92438d"/>
    <p:sldId xmlns:r="http://schemas.openxmlformats.org/officeDocument/2006/relationships" id="263" r:id="R9ee228721b1f411f"/>
    <p:sldId xmlns:r="http://schemas.openxmlformats.org/officeDocument/2006/relationships" id="264" r:id="Re41dcb7befea40d2"/>
    <p:sldId xmlns:r="http://schemas.openxmlformats.org/officeDocument/2006/relationships" id="265" r:id="R8293920bbf5340b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4d63cb5fad4daf" /><Relationship Type="http://schemas.openxmlformats.org/officeDocument/2006/relationships/slideMaster" Target="/ppt/slideMasters/slideMaster1.xml" Id="R8427caa754e3424e" /><Relationship Type="http://schemas.openxmlformats.org/officeDocument/2006/relationships/notesMaster" Target="/ppt/notesMasters/notesMaster1.xml" Id="Re47ab0965a6a4900" /><Relationship Type="http://schemas.openxmlformats.org/officeDocument/2006/relationships/presProps" Target="/ppt/presProps.xml" Id="R3bd936ecd0804ac8" /><Relationship Type="http://schemas.openxmlformats.org/officeDocument/2006/relationships/tableStyles" Target="/ppt/tableStyles.xml" Id="R5f368b00473246a4" /><Relationship Type="http://schemas.openxmlformats.org/officeDocument/2006/relationships/slide" Target="/ppt/slides/slide1.xml" Id="Rd24b4c880943400b" /><Relationship Type="http://schemas.openxmlformats.org/officeDocument/2006/relationships/slide" Target="/ppt/slides/slide2.xml" Id="Ra308a3b904ea46e6" /><Relationship Type="http://schemas.openxmlformats.org/officeDocument/2006/relationships/slide" Target="/ppt/slides/slide3.xml" Id="Rd3fccd1d0cc04733" /><Relationship Type="http://schemas.openxmlformats.org/officeDocument/2006/relationships/slide" Target="/ppt/slides/slide4.xml" Id="R9b7e0d8d81524d2b" /><Relationship Type="http://schemas.openxmlformats.org/officeDocument/2006/relationships/slide" Target="/ppt/slides/slide5.xml" Id="R1b05b52b94cc4b76" /><Relationship Type="http://schemas.openxmlformats.org/officeDocument/2006/relationships/slide" Target="/ppt/slides/slide6.xml" Id="R58846e326fe144d8" /><Relationship Type="http://schemas.openxmlformats.org/officeDocument/2006/relationships/slide" Target="/ppt/slides/slide7.xml" Id="Ra08e8ebb5a92438d" /><Relationship Type="http://schemas.openxmlformats.org/officeDocument/2006/relationships/slide" Target="/ppt/slides/slide8.xml" Id="R9ee228721b1f411f" /><Relationship Type="http://schemas.openxmlformats.org/officeDocument/2006/relationships/slide" Target="/ppt/slides/slide9.xml" Id="Re41dcb7befea40d2" /><Relationship Type="http://schemas.openxmlformats.org/officeDocument/2006/relationships/slide" Target="/ppt/slides/slide10.xml" Id="R8293920bbf5340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49d5be626240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751112338e4e19" /><Relationship Type="http://schemas.openxmlformats.org/officeDocument/2006/relationships/notesMaster" Target="/ppt/notesMasters/notesMaster1.xml" Id="Rf74a1fab7db340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c00735ffc04c40" /><Relationship Type="http://schemas.openxmlformats.org/officeDocument/2006/relationships/notesMaster" Target="/ppt/notesMasters/notesMaster1.xml" Id="R99606f4c180f4d1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3777e7dce74980" /><Relationship Type="http://schemas.openxmlformats.org/officeDocument/2006/relationships/notesMaster" Target="/ppt/notesMasters/notesMaster1.xml" Id="R97cd0408da7d49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d546af05ed4b56" /><Relationship Type="http://schemas.openxmlformats.org/officeDocument/2006/relationships/notesMaster" Target="/ppt/notesMasters/notesMaster1.xml" Id="Re7d23d30db434b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df7e6b582b64870" /><Relationship Type="http://schemas.openxmlformats.org/officeDocument/2006/relationships/notesMaster" Target="/ppt/notesMasters/notesMaster1.xml" Id="R6b7e579d332d4c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5684362aaef43dc" /><Relationship Type="http://schemas.openxmlformats.org/officeDocument/2006/relationships/notesMaster" Target="/ppt/notesMasters/notesMaster1.xml" Id="Re25b63f198874e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1c1838b5b3489e" /><Relationship Type="http://schemas.openxmlformats.org/officeDocument/2006/relationships/notesMaster" Target="/ppt/notesMasters/notesMaster1.xml" Id="Ra00809ec13b746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e73293a67634f97" /><Relationship Type="http://schemas.openxmlformats.org/officeDocument/2006/relationships/notesMaster" Target="/ppt/notesMasters/notesMaster1.xml" Id="Rda72230ee49a4f2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d336e8988264612" /><Relationship Type="http://schemas.openxmlformats.org/officeDocument/2006/relationships/notesMaster" Target="/ppt/notesMasters/notesMaster1.xml" Id="R9d13aef47cd146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1362fdd314480a" /><Relationship Type="http://schemas.openxmlformats.org/officeDocument/2006/relationships/notesMaster" Target="/ppt/notesMasters/notesMaster1.xml" Id="R24f871539f6d4c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Safna endurheimt áður en stuðningur opnast. Ekki ætlast til allra orðasambanda hjá öllum.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hljóð án handrits; texti eftir A01/A02/M01. Skrá fyrri handritsaðgang. Spurning um mat er ekki staðfest matur.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Myndskeið þarf að framleiða áður en þessi lota er kennd sem myndmiðlaverkefni. Skrá textun/hljóðaðgengi.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Spjöld í bók. Óvissa um síðkomu, ljósmyndir og gönguleið á að haldast sýnileg.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Stórt I fyrir þið. Taka nýjan hlut til að prófa yfirfærslu.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Dæmið í bók er tónlistarklúbbur; það er ekki svar við skólaspjöldum.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Heimildir tengdar í bók. Ekki álykta einstaklingskunnáttu út frá landi. A03 veitir orðapörin í setningum.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Falin spjöld. Ljósmyndasvar er stutt æfing. Afhenda nýja falda misskilningsspjaldið aðeins eftir samkomulag; skrá sjálfstæða leiðréttingu. A04 fær eigið svarspjald.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Safna einstaklingsframsögn og óundirbúnu svari. Greina frá sameiginlegu ritunarverki.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Sjálfstætt heimildasett og síðari tilkynning í kennaraskrá. Eftir viku nýtt lestrarklúbbsverkefni.</a:t>
            </a:r>
          </a:p>
          <a:p xmlns:a="http://schemas.openxmlformats.org/drawingml/2006/main">
            <a:r>
              <a:t>Heimild: upprunalegt Námsgögn-handrit B1-C08,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371cd120ac4e8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32fe01f4e5423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054e99920346e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3ac129fdd8486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b1ab9f3bff427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d1400ac2d34a7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8B93B6D-BE6D-4124-A9B4-D9C2E2CDA6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C1D67FC-E1DD-449F-90E3-610A2FF051C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81824E8-5E43-4125-A592-6E717714A4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0BEA2A9-CF0C-4DC5-8EE1-43ABE43B447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C249D1-94F4-4AB8-8932-6CD2BC974E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B347497-5574-487B-9762-8709BEBEB4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3689988-9F10-41A4-B2CC-100425BC29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1C6BE83-868C-4891-9E20-AE3F0DEC53D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0BA0A6D-D167-4FA0-A361-15410D1D30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3FD112D-61C9-4B6C-B548-C7AFF01D57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685e33a4d44bcb" /><Relationship Type="http://schemas.openxmlformats.org/officeDocument/2006/relationships/slideLayout" Target="/ppt/slideLayouts/slideLayout1.xml" Id="Rf2b246384911443e" /><Relationship Type="http://schemas.openxmlformats.org/officeDocument/2006/relationships/slideLayout" Target="/ppt/slideLayouts/slideLayout2.xml" Id="Rc9f87bd473da4fa0" /><Relationship Type="http://schemas.openxmlformats.org/officeDocument/2006/relationships/slideLayout" Target="/ppt/slideLayouts/slideLayout3.xml" Id="R98ca62372bc147dd" /><Relationship Type="http://schemas.openxmlformats.org/officeDocument/2006/relationships/slideLayout" Target="/ppt/slideLayouts/slideLayout4.xml" Id="R16da7d7a94fb4c28" /><Relationship Type="http://schemas.openxmlformats.org/officeDocument/2006/relationships/slideLayout" Target="/ppt/slideLayouts/slideLayout5.xml" Id="R6da9e8ff588b453f" /><Relationship Type="http://schemas.openxmlformats.org/officeDocument/2006/relationships/slideLayout" Target="/ppt/slideLayouts/slideLayout6.xml" Id="Rf6eb427947f54c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2b246384911443e"/>
    <p:sldLayoutId xmlns:r="http://schemas.openxmlformats.org/officeDocument/2006/relationships" id="2147483650" r:id="Rc9f87bd473da4fa0"/>
    <p:sldLayoutId xmlns:r="http://schemas.openxmlformats.org/officeDocument/2006/relationships" id="2147483651" r:id="R98ca62372bc147dd"/>
    <p:sldLayoutId xmlns:r="http://schemas.openxmlformats.org/officeDocument/2006/relationships" id="2147483652" r:id="R16da7d7a94fb4c28"/>
    <p:sldLayoutId xmlns:r="http://schemas.openxmlformats.org/officeDocument/2006/relationships" id="2147483653" r:id="R6da9e8ff588b453f"/>
    <p:sldLayoutId xmlns:r="http://schemas.openxmlformats.org/officeDocument/2006/relationships" id="2147483654" r:id="Rf6eb427947f54c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064b53cca94df2" /><Relationship Type="http://schemas.openxmlformats.org/officeDocument/2006/relationships/notesSlide" Target="/ppt/notesSlides/notesSlide1.xml" Id="R6d0c3c5d6d2d401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10a699f8dd41ce" /><Relationship Type="http://schemas.openxmlformats.org/officeDocument/2006/relationships/notesSlide" Target="/ppt/notesSlides/notesSlide2.xml" Id="Rf4c02969d3de42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cfe6e75c1142b8" /><Relationship Type="http://schemas.openxmlformats.org/officeDocument/2006/relationships/notesSlide" Target="/ppt/notesSlides/notesSlide3.xml" Id="R13bb10456766407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05012f39e74417" /><Relationship Type="http://schemas.openxmlformats.org/officeDocument/2006/relationships/notesSlide" Target="/ppt/notesSlides/notesSlide4.xml" Id="Rc6bc396a99d445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77abefa9f74027" /><Relationship Type="http://schemas.openxmlformats.org/officeDocument/2006/relationships/notesSlide" Target="/ppt/notesSlides/notesSlide5.xml" Id="R5818720d6c5845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a4f22074fa4dd5" /><Relationship Type="http://schemas.openxmlformats.org/officeDocument/2006/relationships/image" Target="/ppt/media/image.png" Id="R6e710564aa61405d" /><Relationship Type="http://schemas.openxmlformats.org/officeDocument/2006/relationships/notesSlide" Target="/ppt/notesSlides/notesSlide6.xml" Id="Rf4a0586100004f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5166bb0b374905" /><Relationship Type="http://schemas.openxmlformats.org/officeDocument/2006/relationships/notesSlide" Target="/ppt/notesSlides/notesSlide7.xml" Id="Re70f5f9ee9d045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28cdb105e846dc" /><Relationship Type="http://schemas.openxmlformats.org/officeDocument/2006/relationships/notesSlide" Target="/ppt/notesSlides/notesSlide8.xml" Id="Rc3438c3aefec4a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ef48a1f6a34dcb" /><Relationship Type="http://schemas.openxmlformats.org/officeDocument/2006/relationships/notesSlide" Target="/ppt/notesSlides/notesSlide9.xml" Id="Rdb074e73fc3f4db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368b7e6d5d4c6f" /><Relationship Type="http://schemas.openxmlformats.org/officeDocument/2006/relationships/notesSlide" Target="/ppt/notesSlides/notesSlide10.xml" Id="Reb97de4d597d40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0196AF-8BA1-43D6-BCA0-8F87CA3CF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husker du?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82C2D-6D6F-43CF-8E8A-7C2A7CA45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Kynning · Tími · Boð · Matur · Leið · Leyfi · Breyting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Segðu þrjár setningar án orðabanka.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F7B183-5E2B-451A-9457-07EEB07A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1</a:t>
            </a:r>
          </a:p>
        </p:txBody>
      </p:sp>
    </p:spTree>
    <p:extLst>
      <p:ext uri="{BB962C8B-B14F-4D97-AF65-F5344CB8AC3E}">
        <p14:creationId xmlns:p14="http://schemas.microsoft.com/office/powerpoint/2010/main" val="10925385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F2E97-A7F1-4F8C-B37F-3D1A2ED7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Gæsternes besked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4DE8A-B7C6-4C86-84FF-0EC21533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B1-C08-A01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vi? Hvad spørger gæsterne 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4C2EF-695A-4AD3-8AB7-87738651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2</a:t>
            </a:r>
          </a:p>
        </p:txBody>
      </p:sp>
    </p:spTree>
    <p:extLst>
      <p:ext uri="{BB962C8B-B14F-4D97-AF65-F5344CB8AC3E}">
        <p14:creationId xmlns:p14="http://schemas.microsoft.com/office/powerpoint/2010/main" val="18862461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717AD-6EB4-4148-AFE1-AD61D5FF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 og lyt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26844C-0311-4379-BC43-116CCBA7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B1-C08-M01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kemur úr talinu? Hvað sýnir myndin?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Vil alle det samme?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277677-FDD9-4706-8BFD-CECB47B8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3</a:t>
            </a:r>
          </a:p>
        </p:txBody>
      </p:sp>
    </p:spTree>
    <p:extLst>
      <p:ext uri="{BB962C8B-B14F-4D97-AF65-F5344CB8AC3E}">
        <p14:creationId xmlns:p14="http://schemas.microsoft.com/office/powerpoint/2010/main" val="7862633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A82206-7E1F-462D-AD87-081C9B32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kilder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45322B-BA3A-4893-A2A1-9267B522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ved vi · Det spørger vi om · Kilde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töskustað, nesti, val, síðkomu og ljósmyndir.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AE48FF-D09F-40D4-89AD-46C2121F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4</a:t>
            </a:r>
          </a:p>
        </p:txBody>
      </p:sp>
    </p:spTree>
    <p:extLst>
      <p:ext uri="{BB962C8B-B14F-4D97-AF65-F5344CB8AC3E}">
        <p14:creationId xmlns:p14="http://schemas.microsoft.com/office/powerpoint/2010/main" val="13961590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10A36A-67FE-408D-98A1-C5B8C520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Du eller I?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1AA7EF-5222-4BE3-B281-5E0A634BBA17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Du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Du kan stille din taske her.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kan stille jeres tasker her.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viser dig rundt.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Jeg viser jer rundt.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444F5-4927-440B-A122-E52A7884B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Prófaðu með nýjum hlut.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3874E4-D726-491D-9DAD-934B00C09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5</a:t>
            </a:r>
          </a:p>
        </p:txBody>
      </p:sp>
    </p:spTree>
    <p:extLst>
      <p:ext uri="{BB962C8B-B14F-4D97-AF65-F5344CB8AC3E}">
        <p14:creationId xmlns:p14="http://schemas.microsoft.com/office/powerpoint/2010/main" val="1053963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8CEC0-064C-4EE8-9809-40989768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brugbar guide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29AA5-E62B-4B27-B087-2A56705F54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710564aa61405d"/>
          <a:stretch xmlns:a="http://schemas.openxmlformats.org/drawingml/2006/main"/>
        </p:blipFill>
        <p:spPr>
          <a:xfrm xmlns:a="http://schemas.openxmlformats.org/drawingml/2006/main">
            <a:off x="3033346" y="1666875"/>
            <a:ext cx="6125308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3C02ED-4370-4563-BFDA-92E4BA4E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Kan gæsten finde det vigtigste?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B2B4B-9397-4BA5-8523-6BBF7729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6</a:t>
            </a:r>
          </a:p>
        </p:txBody>
      </p:sp>
    </p:spTree>
    <p:extLst>
      <p:ext uri="{BB962C8B-B14F-4D97-AF65-F5344CB8AC3E}">
        <p14:creationId xmlns:p14="http://schemas.microsoft.com/office/powerpoint/2010/main" val="19258486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A7931C-EDDD-48ED-9F20-E2846DFBE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Forskellige sprog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CE003D-D385-48DC-AE98-1C31B63A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Dansk · Grønlandsk · Færøsk · Islandsk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sprog taler du?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Hus/hús · Bog/bók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631182-DCB3-4737-951E-827B11D2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7</a:t>
            </a:r>
          </a:p>
        </p:txBody>
      </p:sp>
    </p:spTree>
    <p:extLst>
      <p:ext uri="{BB962C8B-B14F-4D97-AF65-F5344CB8AC3E}">
        <p14:creationId xmlns:p14="http://schemas.microsoft.com/office/powerpoint/2010/main" val="17184423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DD801B-47B9-477D-8ED3-EFC7F6419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Gæsten kommer senere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5CBD3-D313-41A8-A6A9-4D272AC9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Spyrjið á dönsku. Finnið lausn. Staðfestið.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C73D3-3BD2-40C4-8079-5EB1E78C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8</a:t>
            </a:r>
          </a:p>
        </p:txBody>
      </p:sp>
    </p:spTree>
    <p:extLst>
      <p:ext uri="{BB962C8B-B14F-4D97-AF65-F5344CB8AC3E}">
        <p14:creationId xmlns:p14="http://schemas.microsoft.com/office/powerpoint/2010/main" val="13708547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DFF93-37AD-48EE-A828-A76FF14DA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velkomst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75D575-5B4F-4EF5-AE80-6401C32F1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60–90 sekúndur · Stikkorð · Tvær spurningar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Tími · Staður · Töskur · Val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633736-D61A-49CF-B630-9B093074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9</a:t>
            </a:r>
          </a:p>
        </p:txBody>
      </p:sp>
    </p:spTree>
    <p:extLst>
      <p:ext uri="{BB962C8B-B14F-4D97-AF65-F5344CB8AC3E}">
        <p14:creationId xmlns:p14="http://schemas.microsoft.com/office/powerpoint/2010/main" val="2399535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A2036-6490-4E9F-BA70-81E111261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nyt værksted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48142B-8652-4AE9-A2B6-0E2711F3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B1-C08-A05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Nýjar heimildir. Nýr gestur. Ný leiðbeining.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Getur gesturinn farið eftir skilaboðunum?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CE1698-488F-419A-A967-37083EF8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1 · 8. kafli · 10</a:t>
            </a:r>
          </a:p>
        </p:txBody>
      </p:sp>
    </p:spTree>
    <p:extLst>
      <p:ext uri="{BB962C8B-B14F-4D97-AF65-F5344CB8AC3E}">
        <p14:creationId xmlns:p14="http://schemas.microsoft.com/office/powerpoint/2010/main" val="4428330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2026-10-22T23:07:24.1600000Z</dcterms:created>
  <dcterms:modified xsi:type="dcterms:W3CDTF">2026-10-22T23:07:24.1600000Z</dcterms:modified>
</coreProperties>
</file>