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30e4784412b402b" /><Relationship Type="http://schemas.openxmlformats.org/officeDocument/2006/relationships/extended-properties" Target="/docProps/app.xml" Id="R2f3b59dc5a034fe6" /><Relationship Type="http://schemas.openxmlformats.org/officeDocument/2006/relationships/officeDocument" Target="/ppt/presentation.xml" Id="Raca5ba55dc2148b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11b3455045e4f78"/>
  </p:sldMasterIdLst>
  <p:notesMasterIdLst>
    <p:notesMasterId xmlns:r="http://schemas.openxmlformats.org/officeDocument/2006/relationships" r:id="Ra13a038693d14bca"/>
  </p:notesMasterIdLst>
  <p:sldIdLst>
    <p:sldId xmlns:r="http://schemas.openxmlformats.org/officeDocument/2006/relationships" id="256" r:id="Rc7693a0931e841b0"/>
    <p:sldId xmlns:r="http://schemas.openxmlformats.org/officeDocument/2006/relationships" id="257" r:id="R882eeb9a62c94010"/>
    <p:sldId xmlns:r="http://schemas.openxmlformats.org/officeDocument/2006/relationships" id="258" r:id="Rd3473d7a28304f22"/>
    <p:sldId xmlns:r="http://schemas.openxmlformats.org/officeDocument/2006/relationships" id="259" r:id="Rd6953eb9ad3e4c9b"/>
    <p:sldId xmlns:r="http://schemas.openxmlformats.org/officeDocument/2006/relationships" id="260" r:id="R4f97e09a580a405b"/>
    <p:sldId xmlns:r="http://schemas.openxmlformats.org/officeDocument/2006/relationships" id="261" r:id="R2fbef549e3ba4579"/>
    <p:sldId xmlns:r="http://schemas.openxmlformats.org/officeDocument/2006/relationships" id="262" r:id="Rc53c94173a214c8b"/>
    <p:sldId xmlns:r="http://schemas.openxmlformats.org/officeDocument/2006/relationships" id="263" r:id="Rc124bad0f2c4466b"/>
    <p:sldId xmlns:r="http://schemas.openxmlformats.org/officeDocument/2006/relationships" id="264" r:id="R38cdbcf328754437"/>
    <p:sldId xmlns:r="http://schemas.openxmlformats.org/officeDocument/2006/relationships" id="265" r:id="Raba2bbd0ef884b8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a2615c3aeee44b3" /><Relationship Type="http://schemas.openxmlformats.org/officeDocument/2006/relationships/slideMaster" Target="/ppt/slideMasters/slideMaster1.xml" Id="Rc11b3455045e4f78" /><Relationship Type="http://schemas.openxmlformats.org/officeDocument/2006/relationships/notesMaster" Target="/ppt/notesMasters/notesMaster1.xml" Id="Ra13a038693d14bca" /><Relationship Type="http://schemas.openxmlformats.org/officeDocument/2006/relationships/presProps" Target="/ppt/presProps.xml" Id="R84793711adaa4e1e" /><Relationship Type="http://schemas.openxmlformats.org/officeDocument/2006/relationships/tableStyles" Target="/ppt/tableStyles.xml" Id="R6ea3f168e82d4c1e" /><Relationship Type="http://schemas.openxmlformats.org/officeDocument/2006/relationships/slide" Target="/ppt/slides/slide1.xml" Id="Rc7693a0931e841b0" /><Relationship Type="http://schemas.openxmlformats.org/officeDocument/2006/relationships/slide" Target="/ppt/slides/slide2.xml" Id="R882eeb9a62c94010" /><Relationship Type="http://schemas.openxmlformats.org/officeDocument/2006/relationships/slide" Target="/ppt/slides/slide3.xml" Id="Rd3473d7a28304f22" /><Relationship Type="http://schemas.openxmlformats.org/officeDocument/2006/relationships/slide" Target="/ppt/slides/slide4.xml" Id="Rd6953eb9ad3e4c9b" /><Relationship Type="http://schemas.openxmlformats.org/officeDocument/2006/relationships/slide" Target="/ppt/slides/slide5.xml" Id="R4f97e09a580a405b" /><Relationship Type="http://schemas.openxmlformats.org/officeDocument/2006/relationships/slide" Target="/ppt/slides/slide6.xml" Id="R2fbef549e3ba4579" /><Relationship Type="http://schemas.openxmlformats.org/officeDocument/2006/relationships/slide" Target="/ppt/slides/slide7.xml" Id="Rc53c94173a214c8b" /><Relationship Type="http://schemas.openxmlformats.org/officeDocument/2006/relationships/slide" Target="/ppt/slides/slide8.xml" Id="Rc124bad0f2c4466b" /><Relationship Type="http://schemas.openxmlformats.org/officeDocument/2006/relationships/slide" Target="/ppt/slides/slide9.xml" Id="R38cdbcf328754437" /><Relationship Type="http://schemas.openxmlformats.org/officeDocument/2006/relationships/slide" Target="/ppt/slides/slide10.xml" Id="Raba2bbd0ef884b8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6fa4bfc68524b2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0d2455fba4549ff" /><Relationship Type="http://schemas.openxmlformats.org/officeDocument/2006/relationships/notesMaster" Target="/ppt/notesMasters/notesMaster1.xml" Id="Rb8543c767553467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043dbcbffe6445c" /><Relationship Type="http://schemas.openxmlformats.org/officeDocument/2006/relationships/notesMaster" Target="/ppt/notesMasters/notesMaster1.xml" Id="R383b217cf6a64ac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f3f85880bd040b1" /><Relationship Type="http://schemas.openxmlformats.org/officeDocument/2006/relationships/notesMaster" Target="/ppt/notesMasters/notesMaster1.xml" Id="R057f6a6328d04ca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6e442bc9a9f4a09" /><Relationship Type="http://schemas.openxmlformats.org/officeDocument/2006/relationships/notesMaster" Target="/ppt/notesMasters/notesMaster1.xml" Id="Rfd1241df214b43d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7b4eddd4f9940c3" /><Relationship Type="http://schemas.openxmlformats.org/officeDocument/2006/relationships/notesMaster" Target="/ppt/notesMasters/notesMaster1.xml" Id="Rb7bb090b1b87439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b88601b563f4b0c" /><Relationship Type="http://schemas.openxmlformats.org/officeDocument/2006/relationships/notesMaster" Target="/ppt/notesMasters/notesMaster1.xml" Id="R0a8591cabc82473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b213ee2dda444ce" /><Relationship Type="http://schemas.openxmlformats.org/officeDocument/2006/relationships/notesMaster" Target="/ppt/notesMasters/notesMaster1.xml" Id="R964b1b41b859405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d1136d0c7b9428c" /><Relationship Type="http://schemas.openxmlformats.org/officeDocument/2006/relationships/notesMaster" Target="/ppt/notesMasters/notesMaster1.xml" Id="R83bd56f2dfdd4e3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ed6cc8f85194fa8" /><Relationship Type="http://schemas.openxmlformats.org/officeDocument/2006/relationships/notesMaster" Target="/ppt/notesMasters/notesMaster1.xml" Id="Rbab6d2f832c84a3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d8deab9390145d1" /><Relationship Type="http://schemas.openxmlformats.org/officeDocument/2006/relationships/notesMaster" Target="/ppt/notesMasters/notesMaster1.xml" Id="R9cd330d6173a4e9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Látið nemendur lýsa án þess að ákveða að taskan hafi verið tekin. Myndlýsingin dugar án myndar.</a:t>
            </a:r>
          </a:p>
          <a:p xmlns:a="http://schemas.openxmlformats.org/drawingml/2006/main">
            <a:r>
              <a:t>Heimild: upprunalegt Námsgögn-handrit B2-C01,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Notið A01 áður en leskaflinn er opnaður; skráið afritastuðning sérstaklega.</a:t>
            </a:r>
          </a:p>
          <a:p xmlns:a="http://schemas.openxmlformats.org/drawingml/2006/main">
            <a:r>
              <a:t>Heimild: upprunalegt Námsgögn-handrit B2-C01,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Nemendur tengja sagnirnar við atburði áður en heiti tíðar er rætt.</a:t>
            </a:r>
          </a:p>
          <a:p xmlns:a="http://schemas.openxmlformats.org/drawingml/2006/main">
            <a:r>
              <a:t>Heimild: upprunalegt Námsgögn-handrit B2-C01,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Samþykkið aðrar tengingar. Raðverkefnið er æfing en ekki óstudd hlustun.</a:t>
            </a:r>
          </a:p>
          <a:p xmlns:a="http://schemas.openxmlformats.org/drawingml/2006/main">
            <a:r>
              <a:t>Notið sex atburðina í bókinni. Röðin á myndinni er auð; nemendur endursegja svo í fjórum setningum.</a:t>
            </a:r>
          </a:p>
          <a:p xmlns:a="http://schemas.openxmlformats.org/drawingml/2006/main">
            <a:r>
              <a:t>Heimild: upprunalegt Námsgögn-handrit B2-C01,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Bendið á stöðu sagnar á eftir *I går*. Lausn: *I går fandt jeg min jakke.*</a:t>
            </a:r>
          </a:p>
          <a:p xmlns:a="http://schemas.openxmlformats.org/drawingml/2006/main">
            <a:r>
              <a:t>Heimild: upprunalegt Námsgögn-handrit B2-C01,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Áhersla á aðgerð og frest. Lengri frásögn er ekki sjálfkrafa betri miðlun.</a:t>
            </a:r>
          </a:p>
          <a:p xmlns:a="http://schemas.openxmlformats.org/drawingml/2006/main">
            <a:r>
              <a:t>Heimild: upprunalegt Námsgögn-handrit B2-C01,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Afhendið hvorum nemanda sitt kort. Nýja lokunartímann fær B eftir fyrsta samkomulag.</a:t>
            </a:r>
          </a:p>
          <a:p xmlns:a="http://schemas.openxmlformats.org/drawingml/2006/main">
            <a:r>
              <a:t>Heimild: upprunalegt Námsgögn-handrit B2-C01,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Hvorugt dæmið styður alhæfingu. Nora hefði viljað vera lengur.</a:t>
            </a:r>
          </a:p>
          <a:p xmlns:a="http://schemas.openxmlformats.org/drawingml/2006/main">
            <a:r>
              <a:t>Lesið sjónarhornin áður en ástæður eru ræddar. Myndin sýnir ekki hvers vegna persónurnar fara.</a:t>
            </a:r>
          </a:p>
          <a:p xmlns:a="http://schemas.openxmlformats.org/drawingml/2006/main">
            <a:r>
              <a:t>Heimild: upprunalegt Námsgögn-handrit B2-C01,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Hlustandi spyr nýja spurningu; nemandi má segja að upplýsingarnar liggi ekki fyrir.</a:t>
            </a:r>
          </a:p>
          <a:p xmlns:a="http://schemas.openxmlformats.org/drawingml/2006/main">
            <a:r>
              <a:t>Heimild: upprunalegt Námsgögn-handrit B2-C01,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Veljið eina breytingu sem bætir merkingu og geymið báðar útgáfur.</a:t>
            </a:r>
          </a:p>
          <a:p xmlns:a="http://schemas.openxmlformats.org/drawingml/2006/main">
            <a:r>
              <a:t>Heimild: upprunalegt Námsgögn-handrit B2-C01,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e718dfc199148c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b1981e18a22443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2421de960384a42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ea1367ca51b415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ed07043d1874e0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5b66739528c48e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F87F541-3BCA-4EBE-B98A-ECE14853FE7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57E807B-56FE-427F-81C1-752307F39C6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BF9642B-E788-4C5A-9868-13D58F69706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B99E735-6BC4-425A-8726-52C60BDEFB2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BC06973-069D-45AC-9E9D-91EAD106A7B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C454AF5-DC9D-44C2-A14F-3C28A8DB38C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3ADE073-C95F-4291-95E1-6D7088D5C1E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8DA2712C-7886-4909-98D1-16F60B28AF6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1BDC303-F3F5-4481-848D-DA4FA32E52D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9A150C4-D9E3-44DE-B420-9F038745D97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151e0006bf748c3" /><Relationship Type="http://schemas.openxmlformats.org/officeDocument/2006/relationships/slideLayout" Target="/ppt/slideLayouts/slideLayout1.xml" Id="R5cb8a8ccc4b34da8" /><Relationship Type="http://schemas.openxmlformats.org/officeDocument/2006/relationships/slideLayout" Target="/ppt/slideLayouts/slideLayout2.xml" Id="Rc12307ef3ea4426d" /><Relationship Type="http://schemas.openxmlformats.org/officeDocument/2006/relationships/slideLayout" Target="/ppt/slideLayouts/slideLayout3.xml" Id="Raedc4420080d41f4" /><Relationship Type="http://schemas.openxmlformats.org/officeDocument/2006/relationships/slideLayout" Target="/ppt/slideLayouts/slideLayout4.xml" Id="R96550597b1834c0c" /><Relationship Type="http://schemas.openxmlformats.org/officeDocument/2006/relationships/slideLayout" Target="/ppt/slideLayouts/slideLayout5.xml" Id="R24e5ece885264e64" /><Relationship Type="http://schemas.openxmlformats.org/officeDocument/2006/relationships/slideLayout" Target="/ppt/slideLayouts/slideLayout6.xml" Id="R8e21941ba64d4c9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cb8a8ccc4b34da8"/>
    <p:sldLayoutId xmlns:r="http://schemas.openxmlformats.org/officeDocument/2006/relationships" id="2147483650" r:id="Rc12307ef3ea4426d"/>
    <p:sldLayoutId xmlns:r="http://schemas.openxmlformats.org/officeDocument/2006/relationships" id="2147483651" r:id="Raedc4420080d41f4"/>
    <p:sldLayoutId xmlns:r="http://schemas.openxmlformats.org/officeDocument/2006/relationships" id="2147483652" r:id="R96550597b1834c0c"/>
    <p:sldLayoutId xmlns:r="http://schemas.openxmlformats.org/officeDocument/2006/relationships" id="2147483653" r:id="R24e5ece885264e64"/>
    <p:sldLayoutId xmlns:r="http://schemas.openxmlformats.org/officeDocument/2006/relationships" id="2147483654" r:id="R8e21941ba64d4c9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2ef2ce35b514869" /><Relationship Type="http://schemas.openxmlformats.org/officeDocument/2006/relationships/image" Target="/ppt/media/image.png" Id="Re8be998765de4765" /><Relationship Type="http://schemas.openxmlformats.org/officeDocument/2006/relationships/notesSlide" Target="/ppt/notesSlides/notesSlide1.xml" Id="Re55cfa0a22854be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7b4e4184db54a84" /><Relationship Type="http://schemas.openxmlformats.org/officeDocument/2006/relationships/notesSlide" Target="/ppt/notesSlides/notesSlide2.xml" Id="R2c9806caebf24ee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a9be260afaf4b60" /><Relationship Type="http://schemas.openxmlformats.org/officeDocument/2006/relationships/notesSlide" Target="/ppt/notesSlides/notesSlide3.xml" Id="R5fed1535ea164a7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65f9078cceb4f58" /><Relationship Type="http://schemas.openxmlformats.org/officeDocument/2006/relationships/image" Target="/ppt/media/image2.png" Id="R1b5cb4876c1f4114" /><Relationship Type="http://schemas.openxmlformats.org/officeDocument/2006/relationships/notesSlide" Target="/ppt/notesSlides/notesSlide4.xml" Id="Rfbeceace5615489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e6b220f55bb4392" /><Relationship Type="http://schemas.openxmlformats.org/officeDocument/2006/relationships/notesSlide" Target="/ppt/notesSlides/notesSlide5.xml" Id="R3ba2b4d93f6647f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b23e0f1e06344dc" /><Relationship Type="http://schemas.openxmlformats.org/officeDocument/2006/relationships/notesSlide" Target="/ppt/notesSlides/notesSlide6.xml" Id="R518f0a9caea24bf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f7db6cf74e4445e" /><Relationship Type="http://schemas.openxmlformats.org/officeDocument/2006/relationships/notesSlide" Target="/ppt/notesSlides/notesSlide7.xml" Id="R8ef5a9d1bace4dd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355fca9aa044f3c" /><Relationship Type="http://schemas.openxmlformats.org/officeDocument/2006/relationships/image" Target="/ppt/media/image3.png" Id="R55d81a7fe4dd4228" /><Relationship Type="http://schemas.openxmlformats.org/officeDocument/2006/relationships/notesSlide" Target="/ppt/notesSlides/notesSlide8.xml" Id="R8e50759efa304d6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e384f483c4a4e8d" /><Relationship Type="http://schemas.openxmlformats.org/officeDocument/2006/relationships/notesSlide" Target="/ppt/notesSlides/notesSlide9.xml" Id="Rae6c9c59f7184f5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3951b000b2c45ce" /><Relationship Type="http://schemas.openxmlformats.org/officeDocument/2006/relationships/notesSlide" Target="/ppt/notesSlides/notesSlide10.xml" Id="R7cac7bf7b5f04f4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2D288E-02F0-410E-8D80-02C608B6B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skete der?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006DBC-B19D-4FAF-BF92-A370726B2ED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be998765de4765"/>
          <a:stretch xmlns:a="http://schemas.openxmlformats.org/drawingml/2006/main"/>
        </p:blipFill>
        <p:spPr>
          <a:xfrm xmlns:a="http://schemas.openxmlformats.org/drawingml/2006/main">
            <a:off x="2476500" y="1666875"/>
            <a:ext cx="7239000" cy="36195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B53E69-B405-4F97-B54A-A8D8610BC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Hvad ved vi? Hvad ved vi ikke?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B8A11B-15B0-4680-84DA-719AF66A4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1. kafli · 1</a:t>
            </a:r>
          </a:p>
        </p:txBody>
      </p:sp>
    </p:spTree>
    <p:extLst>
      <p:ext uri="{BB962C8B-B14F-4D97-AF65-F5344CB8AC3E}">
        <p14:creationId xmlns:p14="http://schemas.microsoft.com/office/powerpoint/2010/main" val="180431909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A08C80-E605-43FB-B5AF-EA8E17707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Lyt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9B134F-8E80-435E-9AB7-6EA4524CB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B2-C01-A01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mangler? Hvor leder de? Hvem hjælper?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41B967-F6A4-4B92-8A0E-B9EB359F1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1. kafli · 2</a:t>
            </a:r>
          </a:p>
        </p:txBody>
      </p:sp>
    </p:spTree>
    <p:extLst>
      <p:ext uri="{BB962C8B-B14F-4D97-AF65-F5344CB8AC3E}">
        <p14:creationId xmlns:p14="http://schemas.microsoft.com/office/powerpoint/2010/main" val="76303887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A870E5-1BDD-4D6C-9ACE-5DC2D2AEA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Find ordene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F470E2-7F9E-4CC6-95B3-C26C1F4FC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tog · satte · opdagede · hjalp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Finndu hvert orð í sögunni. Hvaða atburðum tengjast þau?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C867C6-8ADA-4471-B41D-A3B6E9914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1. kafli · 3</a:t>
            </a:r>
          </a:p>
        </p:txBody>
      </p:sp>
    </p:spTree>
    <p:extLst>
      <p:ext uri="{BB962C8B-B14F-4D97-AF65-F5344CB8AC3E}">
        <p14:creationId xmlns:p14="http://schemas.microsoft.com/office/powerpoint/2010/main" val="160809732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C02754-2735-4744-8D38-7D1AE5F28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Rækkefølge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A42AD0-65EC-42E4-B9AD-7EE2B0A0295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5cb4876c1f4114"/>
          <a:stretch xmlns:a="http://schemas.openxmlformats.org/drawingml/2006/main"/>
        </p:blipFill>
        <p:spPr>
          <a:xfrm xmlns:a="http://schemas.openxmlformats.org/drawingml/2006/main">
            <a:off x="685800" y="1951932"/>
            <a:ext cx="10820400" cy="3049385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7148C5-B65F-4E2A-95C4-D17026BC9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Raðaðu sex atburðum úr bókinni. Segðu síðan söguna í fjórum setningum.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3855B3-9B53-4DFE-A74E-4A080665C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1. kafli · 4</a:t>
            </a:r>
          </a:p>
        </p:txBody>
      </p:sp>
    </p:spTree>
    <p:extLst>
      <p:ext uri="{BB962C8B-B14F-4D97-AF65-F5344CB8AC3E}">
        <p14:creationId xmlns:p14="http://schemas.microsoft.com/office/powerpoint/2010/main" val="212859547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E437CD-34B0-42EF-B220-88E47F5AB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I går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D6E376-4C6E-4E97-9E59-1F7EF2CBDB58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Tid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Sætning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I dag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I dag tager vi bussen.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I går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I går tog vi bussen.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I går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Vi tog bussen i går.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753DE0-4859-4AA6-BD42-686B8DB7A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Breyttu: I dag finder jeg min jakke.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6CDC4D-97CC-40BB-B346-382437B21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1. kafli · 5</a:t>
            </a:r>
          </a:p>
        </p:txBody>
      </p:sp>
    </p:spTree>
    <p:extLst>
      <p:ext uri="{BB962C8B-B14F-4D97-AF65-F5344CB8AC3E}">
        <p14:creationId xmlns:p14="http://schemas.microsoft.com/office/powerpoint/2010/main" val="81842000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2C02E7-D13B-406C-B2C9-E636FDC1F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nyttig besked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506B90-FDB2-42C5-B420-EFBE97820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Tasken er i receptionen. Du kan hente den før klokken 17.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Sig: »den gule taske«. Beskriv en ting i den.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Útskýrðu fyrir íslenskum vini hvað hann þarf að gera.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1ADBA1-7C50-4858-94E7-FBF97EC08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1. kafli · 6</a:t>
            </a:r>
          </a:p>
        </p:txBody>
      </p:sp>
    </p:spTree>
    <p:extLst>
      <p:ext uri="{BB962C8B-B14F-4D97-AF65-F5344CB8AC3E}">
        <p14:creationId xmlns:p14="http://schemas.microsoft.com/office/powerpoint/2010/main" val="161103164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11BF5B-0E2B-474D-87AB-A6AC34479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Spørg først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FE9F14-571B-470B-82F7-25F8341A4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Hvilken farve har den?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ligger der i den?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Hvornår kan jeg hente den?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Notaðu einkakortið þitt. Staðfestið áætlunina.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11A1E9-E272-4EEF-A44B-1A03F36B0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1. kafli · 7</a:t>
            </a:r>
          </a:p>
        </p:txBody>
      </p:sp>
    </p:spTree>
    <p:extLst>
      <p:ext uri="{BB962C8B-B14F-4D97-AF65-F5344CB8AC3E}">
        <p14:creationId xmlns:p14="http://schemas.microsoft.com/office/powerpoint/2010/main" val="210135970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28CE15-2EC9-4EAC-9C4B-11EC13C96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To grunde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AF1A53-F55F-4DA7-8038-79482ED83B7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d81a7fe4dd4228"/>
          <a:stretch xmlns:a="http://schemas.openxmlformats.org/drawingml/2006/main"/>
        </p:blipFill>
        <p:spPr>
          <a:xfrm xmlns:a="http://schemas.openxmlformats.org/drawingml/2006/main">
            <a:off x="1751705" y="1666875"/>
            <a:ext cx="8688590" cy="36195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AA1498-B260-4A6F-9884-ACE8EDBFB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Find Noras og Arons grunde i teksterne. Hvad kan vi ikke vide om alle unge?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7BB325-507F-4735-BD97-E5F0DF7EA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1. kafli · 8</a:t>
            </a:r>
          </a:p>
        </p:txBody>
      </p:sp>
    </p:spTree>
    <p:extLst>
      <p:ext uri="{BB962C8B-B14F-4D97-AF65-F5344CB8AC3E}">
        <p14:creationId xmlns:p14="http://schemas.microsoft.com/office/powerpoint/2010/main" val="189182972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FA064B-A919-4432-B399-C7BD53310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Din historie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CF8456-AA00-4868-8748-17D125418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Upphaf → breyting → niðurstaða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Þrjú stikkorð. Ein saga. Ein ný spurning.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2AF9D6-57A5-4F31-8CE6-C1AC15F22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1. kafli · 9</a:t>
            </a:r>
          </a:p>
        </p:txBody>
      </p:sp>
    </p:spTree>
    <p:extLst>
      <p:ext uri="{BB962C8B-B14F-4D97-AF65-F5344CB8AC3E}">
        <p14:creationId xmlns:p14="http://schemas.microsoft.com/office/powerpoint/2010/main" val="195555198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B1FFE5-7C36-48A4-A5DE-5A7DE1662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vil du forbedre?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278AB3-8DA8-40F0-856A-AEE4A34FD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Er rækkefølgen klar?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Hvem gjorde hvad?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ved fortælleren ikke?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Bættu eina setningu.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621985-55BE-4682-B190-19512337C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2 · 1. kafli · 10</a:t>
            </a:r>
          </a:p>
        </p:txBody>
      </p:sp>
    </p:spTree>
    <p:extLst>
      <p:ext uri="{BB962C8B-B14F-4D97-AF65-F5344CB8AC3E}">
        <p14:creationId xmlns:p14="http://schemas.microsoft.com/office/powerpoint/2010/main" val="10616166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2026-10-22T23:07:25.7880000Z</dcterms:created>
  <dcterms:modified xsi:type="dcterms:W3CDTF">2026-10-22T23:07:25.7880000Z</dcterms:modified>
</coreProperties>
</file>