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cdefe33f154f3e" /><Relationship Type="http://schemas.openxmlformats.org/officeDocument/2006/relationships/extended-properties" Target="/docProps/app.xml" Id="R6c6a2fd5ec0f4266" /><Relationship Type="http://schemas.openxmlformats.org/officeDocument/2006/relationships/officeDocument" Target="/ppt/presentation.xml" Id="Re52e35a1050241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e6d77f032c4b36"/>
  </p:sldMasterIdLst>
  <p:notesMasterIdLst>
    <p:notesMasterId xmlns:r="http://schemas.openxmlformats.org/officeDocument/2006/relationships" r:id="Rf75f08be48604aff"/>
  </p:notesMasterIdLst>
  <p:sldIdLst>
    <p:sldId xmlns:r="http://schemas.openxmlformats.org/officeDocument/2006/relationships" id="256" r:id="Rae79bebbd4e74325"/>
    <p:sldId xmlns:r="http://schemas.openxmlformats.org/officeDocument/2006/relationships" id="257" r:id="R67ce25dcbaae47be"/>
    <p:sldId xmlns:r="http://schemas.openxmlformats.org/officeDocument/2006/relationships" id="258" r:id="R8c627880fd424c14"/>
    <p:sldId xmlns:r="http://schemas.openxmlformats.org/officeDocument/2006/relationships" id="259" r:id="Re4174f55ba654659"/>
    <p:sldId xmlns:r="http://schemas.openxmlformats.org/officeDocument/2006/relationships" id="260" r:id="R6eab9ac3f1aa44f0"/>
    <p:sldId xmlns:r="http://schemas.openxmlformats.org/officeDocument/2006/relationships" id="261" r:id="R42387e9932264c2a"/>
    <p:sldId xmlns:r="http://schemas.openxmlformats.org/officeDocument/2006/relationships" id="262" r:id="Rf0c317b2ee294d08"/>
    <p:sldId xmlns:r="http://schemas.openxmlformats.org/officeDocument/2006/relationships" id="263" r:id="R95805672ed884f54"/>
    <p:sldId xmlns:r="http://schemas.openxmlformats.org/officeDocument/2006/relationships" id="264" r:id="R836cef81a10045aa"/>
    <p:sldId xmlns:r="http://schemas.openxmlformats.org/officeDocument/2006/relationships" id="265" r:id="R8e5e8fb9d44444a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7e97ca18fa440f" /><Relationship Type="http://schemas.openxmlformats.org/officeDocument/2006/relationships/slideMaster" Target="/ppt/slideMasters/slideMaster1.xml" Id="Rdbe6d77f032c4b36" /><Relationship Type="http://schemas.openxmlformats.org/officeDocument/2006/relationships/notesMaster" Target="/ppt/notesMasters/notesMaster1.xml" Id="Rf75f08be48604aff" /><Relationship Type="http://schemas.openxmlformats.org/officeDocument/2006/relationships/presProps" Target="/ppt/presProps.xml" Id="Rc877bc39e69846b5" /><Relationship Type="http://schemas.openxmlformats.org/officeDocument/2006/relationships/tableStyles" Target="/ppt/tableStyles.xml" Id="R2a97434d7ac941db" /><Relationship Type="http://schemas.openxmlformats.org/officeDocument/2006/relationships/slide" Target="/ppt/slides/slide1.xml" Id="Rae79bebbd4e74325" /><Relationship Type="http://schemas.openxmlformats.org/officeDocument/2006/relationships/slide" Target="/ppt/slides/slide2.xml" Id="R67ce25dcbaae47be" /><Relationship Type="http://schemas.openxmlformats.org/officeDocument/2006/relationships/slide" Target="/ppt/slides/slide3.xml" Id="R8c627880fd424c14" /><Relationship Type="http://schemas.openxmlformats.org/officeDocument/2006/relationships/slide" Target="/ppt/slides/slide4.xml" Id="Re4174f55ba654659" /><Relationship Type="http://schemas.openxmlformats.org/officeDocument/2006/relationships/slide" Target="/ppt/slides/slide5.xml" Id="R6eab9ac3f1aa44f0" /><Relationship Type="http://schemas.openxmlformats.org/officeDocument/2006/relationships/slide" Target="/ppt/slides/slide6.xml" Id="R42387e9932264c2a" /><Relationship Type="http://schemas.openxmlformats.org/officeDocument/2006/relationships/slide" Target="/ppt/slides/slide7.xml" Id="Rf0c317b2ee294d08" /><Relationship Type="http://schemas.openxmlformats.org/officeDocument/2006/relationships/slide" Target="/ppt/slides/slide8.xml" Id="R95805672ed884f54" /><Relationship Type="http://schemas.openxmlformats.org/officeDocument/2006/relationships/slide" Target="/ppt/slides/slide9.xml" Id="R836cef81a10045aa" /><Relationship Type="http://schemas.openxmlformats.org/officeDocument/2006/relationships/slide" Target="/ppt/slides/slide10.xml" Id="R8e5e8fb9d44444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8723270c2247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67b2754df64605" /><Relationship Type="http://schemas.openxmlformats.org/officeDocument/2006/relationships/notesMaster" Target="/ppt/notesMasters/notesMaster1.xml" Id="Rb539165aa4824a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0455e36ecb490a" /><Relationship Type="http://schemas.openxmlformats.org/officeDocument/2006/relationships/notesMaster" Target="/ppt/notesMasters/notesMaster1.xml" Id="R3f6dd89a4b714d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dafd0ed21a44bb" /><Relationship Type="http://schemas.openxmlformats.org/officeDocument/2006/relationships/notesMaster" Target="/ppt/notesMasters/notesMaster1.xml" Id="Rf66fb82b09a945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4a21ea63324747" /><Relationship Type="http://schemas.openxmlformats.org/officeDocument/2006/relationships/notesMaster" Target="/ppt/notesMasters/notesMaster1.xml" Id="R3db214b312344e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7006178a8546c8" /><Relationship Type="http://schemas.openxmlformats.org/officeDocument/2006/relationships/notesMaster" Target="/ppt/notesMasters/notesMaster1.xml" Id="R40a185f4eb7b47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9b402fb0734aad" /><Relationship Type="http://schemas.openxmlformats.org/officeDocument/2006/relationships/notesMaster" Target="/ppt/notesMasters/notesMaster1.xml" Id="R29dc0908e9474c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91a1a6bb7646da" /><Relationship Type="http://schemas.openxmlformats.org/officeDocument/2006/relationships/notesMaster" Target="/ppt/notesMasters/notesMaster1.xml" Id="R13c0977c0aee43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c3f57ebdae4ece" /><Relationship Type="http://schemas.openxmlformats.org/officeDocument/2006/relationships/notesMaster" Target="/ppt/notesMasters/notesMaster1.xml" Id="Rda46483358b148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2b4f4753b84f37" /><Relationship Type="http://schemas.openxmlformats.org/officeDocument/2006/relationships/notesMaster" Target="/ppt/notesMasters/notesMaster1.xml" Id="R709012ee1e8a41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df482c8d45422d" /><Relationship Type="http://schemas.openxmlformats.org/officeDocument/2006/relationships/notesMaster" Target="/ppt/notesMasters/notesMaster1.xml" Id="R77e81ef5e9bd40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Óljós tími er kjarninn. Ekki úthluta persónum tilfinningum.</a:t>
            </a:r>
          </a:p>
          <a:p xmlns:a="http://schemas.openxmlformats.org/drawingml/2006/main">
            <a:r>
              <a:t>Fjögur skilaboð úr nemendabókinni eru öll sýnd. Ekki bæta við nýjum tíma.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Spyrjið um upplýsingar áður en túlkun er rædd.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Sami veit um eigin erindi; Freja hefur ekki staðfest þau.</a:t>
            </a:r>
          </a:p>
          <a:p xmlns:a="http://schemas.openxmlformats.org/drawingml/2006/main">
            <a:r>
              <a:t>Myndin sýnir undirbúning en ekki ástæðu, nákvæman tíma eða hugsanir.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dæmið um stutt svar og forðist greiningu á persónuleika.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Æfið *fordi vi ikke kan være her* og *fordi hun ikke forstår beskeden*.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Miðlun má vera stutt ef morgunn, eftir hádegi og óstaðfestur tími haldast.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Enginn þarf að gefa persónulega ástæðu; metið boð og valkosti.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Afhendið nýju upplýsinguna aðeins B eftir fyrstu tillögu.</a:t>
            </a:r>
          </a:p>
          <a:p xmlns:a="http://schemas.openxmlformats.org/drawingml/2006/main">
            <a:r>
              <a:t>Hringrásin veitir talstuðning. Tímar og breytingakort eru áfram einkagögn.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Dæmin eru skálduð og réttlæta enga þjóðaralhæfingu.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Geymið fyrstu og breyttu útgáfu. Sjálfstæði í nýrri spurningu er aðskilið frá upplestri.</a:t>
            </a:r>
          </a:p>
          <a:p xmlns:a="http://schemas.openxmlformats.org/drawingml/2006/main">
            <a:r>
              <a:t>Heimild: upprunalegt Námsgögn-handrit B2-C02,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ad71dcc51d4d6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5279fb95ae46a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84e327eb93407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c7b8c15dc840a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5f26e93b424f3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4b815137274a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C66A58-590B-4A7A-8D18-0A98D5914F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11DFE1D-5DAC-4D3A-A98D-87E12FA4A5B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01FA061-B0C5-4812-8942-D8BCA71169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E43226-46E0-4F93-91C7-3A5E66BA21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1C3F1AC-4578-4EEC-A4AA-719F024DD5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E0B7FD5-0F64-43BE-B5AF-C82870A675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1724200-362C-4215-8D07-6E397F60CF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1EE463A-A546-4413-882D-334E0C42956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5383D02-BFA2-4E7B-92E8-9B705B12A7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AAD8D01-74F4-44A4-89D1-991864DE29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9c0021d52d64cc3" /><Relationship Type="http://schemas.openxmlformats.org/officeDocument/2006/relationships/slideLayout" Target="/ppt/slideLayouts/slideLayout1.xml" Id="Re829dad1de3c4c8a" /><Relationship Type="http://schemas.openxmlformats.org/officeDocument/2006/relationships/slideLayout" Target="/ppt/slideLayouts/slideLayout2.xml" Id="R0724730e097a48e2" /><Relationship Type="http://schemas.openxmlformats.org/officeDocument/2006/relationships/slideLayout" Target="/ppt/slideLayouts/slideLayout3.xml" Id="R760122f829cb4134" /><Relationship Type="http://schemas.openxmlformats.org/officeDocument/2006/relationships/slideLayout" Target="/ppt/slideLayouts/slideLayout4.xml" Id="R9bb88a18b0bb403f" /><Relationship Type="http://schemas.openxmlformats.org/officeDocument/2006/relationships/slideLayout" Target="/ppt/slideLayouts/slideLayout5.xml" Id="Rfaa5e4ef9cbe4d5d" /><Relationship Type="http://schemas.openxmlformats.org/officeDocument/2006/relationships/slideLayout" Target="/ppt/slideLayouts/slideLayout6.xml" Id="Rc15c2f8c5e1842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29dad1de3c4c8a"/>
    <p:sldLayoutId xmlns:r="http://schemas.openxmlformats.org/officeDocument/2006/relationships" id="2147483650" r:id="R0724730e097a48e2"/>
    <p:sldLayoutId xmlns:r="http://schemas.openxmlformats.org/officeDocument/2006/relationships" id="2147483651" r:id="R760122f829cb4134"/>
    <p:sldLayoutId xmlns:r="http://schemas.openxmlformats.org/officeDocument/2006/relationships" id="2147483652" r:id="R9bb88a18b0bb403f"/>
    <p:sldLayoutId xmlns:r="http://schemas.openxmlformats.org/officeDocument/2006/relationships" id="2147483653" r:id="Rfaa5e4ef9cbe4d5d"/>
    <p:sldLayoutId xmlns:r="http://schemas.openxmlformats.org/officeDocument/2006/relationships" id="2147483654" r:id="Rc15c2f8c5e1842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8babb73ee94599" /><Relationship Type="http://schemas.openxmlformats.org/officeDocument/2006/relationships/notesSlide" Target="/ppt/notesSlides/notesSlide1.xml" Id="R123671093b5c4d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623606fb8147a1" /><Relationship Type="http://schemas.openxmlformats.org/officeDocument/2006/relationships/notesSlide" Target="/ppt/notesSlides/notesSlide2.xml" Id="Raa4341848c2d4b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ab4c24166f4579" /><Relationship Type="http://schemas.openxmlformats.org/officeDocument/2006/relationships/image" Target="/ppt/media/image.png" Id="R2d4180e5948a457c" /><Relationship Type="http://schemas.openxmlformats.org/officeDocument/2006/relationships/notesSlide" Target="/ppt/notesSlides/notesSlide3.xml" Id="Rf1b5d255aaa74a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448b89534e4544" /><Relationship Type="http://schemas.openxmlformats.org/officeDocument/2006/relationships/notesSlide" Target="/ppt/notesSlides/notesSlide4.xml" Id="Rec76b6a7d03240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bb37246f9e43d3" /><Relationship Type="http://schemas.openxmlformats.org/officeDocument/2006/relationships/notesSlide" Target="/ppt/notesSlides/notesSlide5.xml" Id="R75198e2ba3ac40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00d53bc91d4dd8" /><Relationship Type="http://schemas.openxmlformats.org/officeDocument/2006/relationships/notesSlide" Target="/ppt/notesSlides/notesSlide6.xml" Id="R18d5b27545df4e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6cd80508b6498e" /><Relationship Type="http://schemas.openxmlformats.org/officeDocument/2006/relationships/notesSlide" Target="/ppt/notesSlides/notesSlide7.xml" Id="R01bedc212996447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a5a8af765047d8" /><Relationship Type="http://schemas.openxmlformats.org/officeDocument/2006/relationships/image" Target="/ppt/media/image2.png" Id="R264828a97b714b36" /><Relationship Type="http://schemas.openxmlformats.org/officeDocument/2006/relationships/notesSlide" Target="/ppt/notesSlides/notesSlide8.xml" Id="R55c69f6b99444d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302289fa0b4e63" /><Relationship Type="http://schemas.openxmlformats.org/officeDocument/2006/relationships/notesSlide" Target="/ppt/notesSlides/notesSlide9.xml" Id="R803a74915d884b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a5c15922164fde" /><Relationship Type="http://schemas.openxmlformats.org/officeDocument/2006/relationships/notesSlide" Target="/ppt/notesSlides/notesSlide10.xml" Id="R5057ad2ae9c34d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99834-4578-42F5-A2E8-9C2DA1AD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Senere?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81DCF-92C0-466E-B089-56BA31ED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Freja: Vil du være med til at lave plakaten på lørdag?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Sami: Ja, gerne.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Freja, lørdag kl. 10: Hvor er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Sami: Jeg kommer senere.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C95BFB-9186-4046-B64E-5AD5C735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mangler vi at vide?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14E02A-AFB8-4AF8-8890-53EA97A0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1</a:t>
            </a:r>
          </a:p>
        </p:txBody>
      </p:sp>
    </p:spTree>
    <p:extLst>
      <p:ext uri="{BB962C8B-B14F-4D97-AF65-F5344CB8AC3E}">
        <p14:creationId xmlns:p14="http://schemas.microsoft.com/office/powerpoint/2010/main" val="17683610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0EF20-CC56-4ECE-B989-A0CB1B70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begge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0ED936-C8BB-42E8-94E4-533F7890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B2-C02-A01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Freja troede … Sami mente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Var der en aftale om tidspunktet?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33EBD-0D7D-4094-9EDD-DFDCAFBD6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2</a:t>
            </a:r>
          </a:p>
        </p:txBody>
      </p:sp>
    </p:spTree>
    <p:extLst>
      <p:ext uri="{BB962C8B-B14F-4D97-AF65-F5344CB8AC3E}">
        <p14:creationId xmlns:p14="http://schemas.microsoft.com/office/powerpoint/2010/main" val="6810855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8FB5B6-0A82-4486-8BB6-FFEC96CE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tekster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6FBA4-E92F-4B89-8AD8-DA16B1D77F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180e5948a457c"/>
          <a:stretch xmlns:a="http://schemas.openxmlformats.org/drawingml/2006/main"/>
        </p:blipFill>
        <p:spPr>
          <a:xfrm xmlns:a="http://schemas.openxmlformats.org/drawingml/2006/main">
            <a:off x="1872515" y="1666875"/>
            <a:ext cx="844697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648217-0DF5-4EE8-8E61-42B56B58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Finndu tvö ný atriði í texta Sama. Hvað veit Freja ekki?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33A1E2-6292-4EF4-BB84-F8D03F2A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3</a:t>
            </a:r>
          </a:p>
        </p:txBody>
      </p:sp>
    </p:spTree>
    <p:extLst>
      <p:ext uri="{BB962C8B-B14F-4D97-AF65-F5344CB8AC3E}">
        <p14:creationId xmlns:p14="http://schemas.microsoft.com/office/powerpoint/2010/main" val="1886683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97E1A1-CB6F-4911-97A3-57B73414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Viden og gæt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6D3C4-B174-4EBD-A04F-C6E40273C0AC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Det står der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tror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vil spørge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Sami skrev: senere.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4C63B-D5D2-4A25-BFB4-DDF602D2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Skriv et gæt og gør det til et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86A67-C52D-487E-B3BA-E0DC63E5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4</a:t>
            </a:r>
          </a:p>
        </p:txBody>
      </p:sp>
    </p:spTree>
    <p:extLst>
      <p:ext uri="{BB962C8B-B14F-4D97-AF65-F5344CB8AC3E}">
        <p14:creationId xmlns:p14="http://schemas.microsoft.com/office/powerpoint/2010/main" val="9381576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B43936-3514-4C9E-9A7A-78D82406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Fordi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5C4D0-B858-4AE1-8234-E287C569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har ikke tid.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kommer ikke, fordi jeg ikke har tid.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finder et andet rum, fordi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1C7E1E-190F-433B-B50A-19C15AF49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5</a:t>
            </a:r>
          </a:p>
        </p:txBody>
      </p:sp>
    </p:spTree>
    <p:extLst>
      <p:ext uri="{BB962C8B-B14F-4D97-AF65-F5344CB8AC3E}">
        <p14:creationId xmlns:p14="http://schemas.microsoft.com/office/powerpoint/2010/main" val="13637490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2DFADD-5D69-430C-8CBA-26B849BA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neutralt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DC7D7-DA1F-472A-8635-C06911FC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ene troede: om formiddagen. Den anden mente efter frokost.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á íslensku hvað þarf að staðfesta.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07B8B4-9630-4281-95CE-04B58584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6</a:t>
            </a:r>
          </a:p>
        </p:txBody>
      </p:sp>
    </p:spTree>
    <p:extLst>
      <p:ext uri="{BB962C8B-B14F-4D97-AF65-F5344CB8AC3E}">
        <p14:creationId xmlns:p14="http://schemas.microsoft.com/office/powerpoint/2010/main" val="17585172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674E74-DD89-4AAE-BBC9-CC7DB6D7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Inviter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F6F31-84F7-4FD2-B165-75EF0382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Fredag efter skole eller lørdag klokken 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boð. Gefðu svigrúm til að afþakka.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25F148-5AF2-45F3-A21A-929C2056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7</a:t>
            </a:r>
          </a:p>
        </p:txBody>
      </p:sp>
    </p:spTree>
    <p:extLst>
      <p:ext uri="{BB962C8B-B14F-4D97-AF65-F5344CB8AC3E}">
        <p14:creationId xmlns:p14="http://schemas.microsoft.com/office/powerpoint/2010/main" val="11831050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365B0-F816-4967-850E-754C2074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fælles plan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6D4DF4-8E86-4503-A9F4-F17F69EC43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4828a97b714b36"/>
          <a:stretch xmlns:a="http://schemas.openxmlformats.org/drawingml/2006/main"/>
        </p:blipFill>
        <p:spPr>
          <a:xfrm xmlns:a="http://schemas.openxmlformats.org/drawingml/2006/main">
            <a:off x="685800" y="1706014"/>
            <a:ext cx="10820400" cy="354122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4F29D4-082B-4D5E-8891-8592BA52D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Notaðu einkakortin. Breyttu áætluninni þegar nýjar upplýsingar berast.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C1248E-1EDB-4DF9-ADAC-2950EC31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8</a:t>
            </a:r>
          </a:p>
        </p:txBody>
      </p:sp>
    </p:spTree>
    <p:extLst>
      <p:ext uri="{BB962C8B-B14F-4D97-AF65-F5344CB8AC3E}">
        <p14:creationId xmlns:p14="http://schemas.microsoft.com/office/powerpoint/2010/main" val="9273526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36F53F-D314-4AE6-A0E2-5F5B06E4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muligheder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9B9DF-72FE-44C6-96EE-58280101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Liv skal kende sluttiden. Birkir kan ofte om onsdagen.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en god invitation fortælle?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084D16-2CFA-4C61-BB8F-2BDE2864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9</a:t>
            </a:r>
          </a:p>
        </p:txBody>
      </p:sp>
    </p:spTree>
    <p:extLst>
      <p:ext uri="{BB962C8B-B14F-4D97-AF65-F5344CB8AC3E}">
        <p14:creationId xmlns:p14="http://schemas.microsoft.com/office/powerpoint/2010/main" val="920957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3B9B8-4813-44E0-8612-2F37D0B3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du sender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40DCA-9427-4145-9682-0CAA38BD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aftalt? Hvad er usikkert?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begge synspunkter med?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Bættu eina setningu.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5705A5-311D-41CA-A8BD-7F6A88A4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2. kafli · 10</a:t>
            </a:r>
          </a:p>
        </p:txBody>
      </p:sp>
    </p:spTree>
    <p:extLst>
      <p:ext uri="{BB962C8B-B14F-4D97-AF65-F5344CB8AC3E}">
        <p14:creationId xmlns:p14="http://schemas.microsoft.com/office/powerpoint/2010/main" val="21325293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2026-10-22T23:07:41.0400000Z</dcterms:created>
  <dcterms:modified xsi:type="dcterms:W3CDTF">2026-10-22T23:07:41.0400000Z</dcterms:modified>
</coreProperties>
</file>