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2b9540086e741d9" /><Relationship Type="http://schemas.openxmlformats.org/officeDocument/2006/relationships/extended-properties" Target="/docProps/app.xml" Id="Rbab522caca414683" /><Relationship Type="http://schemas.openxmlformats.org/officeDocument/2006/relationships/officeDocument" Target="/ppt/presentation.xml" Id="R54baaf5f95674bc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6782586b97466d"/>
  </p:sldMasterIdLst>
  <p:notesMasterIdLst>
    <p:notesMasterId xmlns:r="http://schemas.openxmlformats.org/officeDocument/2006/relationships" r:id="R229f8a25957a4002"/>
  </p:notesMasterIdLst>
  <p:sldIdLst>
    <p:sldId xmlns:r="http://schemas.openxmlformats.org/officeDocument/2006/relationships" id="256" r:id="Rf459360063274d84"/>
    <p:sldId xmlns:r="http://schemas.openxmlformats.org/officeDocument/2006/relationships" id="257" r:id="Rad1d5b3a54d746cd"/>
    <p:sldId xmlns:r="http://schemas.openxmlformats.org/officeDocument/2006/relationships" id="258" r:id="R30fe0e27f0ae41f9"/>
    <p:sldId xmlns:r="http://schemas.openxmlformats.org/officeDocument/2006/relationships" id="259" r:id="R4ab3114f57ec412c"/>
    <p:sldId xmlns:r="http://schemas.openxmlformats.org/officeDocument/2006/relationships" id="260" r:id="Rd23534716e664502"/>
    <p:sldId xmlns:r="http://schemas.openxmlformats.org/officeDocument/2006/relationships" id="261" r:id="R6e14d05f7bb848be"/>
    <p:sldId xmlns:r="http://schemas.openxmlformats.org/officeDocument/2006/relationships" id="262" r:id="R329916b2c22b4881"/>
    <p:sldId xmlns:r="http://schemas.openxmlformats.org/officeDocument/2006/relationships" id="263" r:id="R11f4a242150044dd"/>
    <p:sldId xmlns:r="http://schemas.openxmlformats.org/officeDocument/2006/relationships" id="264" r:id="R37cca22be12f4b1f"/>
    <p:sldId xmlns:r="http://schemas.openxmlformats.org/officeDocument/2006/relationships" id="265" r:id="Rbed1d25166794cf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eb0d10ce0f94825" /><Relationship Type="http://schemas.openxmlformats.org/officeDocument/2006/relationships/slideMaster" Target="/ppt/slideMasters/slideMaster1.xml" Id="R786782586b97466d" /><Relationship Type="http://schemas.openxmlformats.org/officeDocument/2006/relationships/notesMaster" Target="/ppt/notesMasters/notesMaster1.xml" Id="R229f8a25957a4002" /><Relationship Type="http://schemas.openxmlformats.org/officeDocument/2006/relationships/presProps" Target="/ppt/presProps.xml" Id="Rf0deb288b46d4eb7" /><Relationship Type="http://schemas.openxmlformats.org/officeDocument/2006/relationships/tableStyles" Target="/ppt/tableStyles.xml" Id="R9be58e73fc004e8e" /><Relationship Type="http://schemas.openxmlformats.org/officeDocument/2006/relationships/slide" Target="/ppt/slides/slide1.xml" Id="Rf459360063274d84" /><Relationship Type="http://schemas.openxmlformats.org/officeDocument/2006/relationships/slide" Target="/ppt/slides/slide2.xml" Id="Rad1d5b3a54d746cd" /><Relationship Type="http://schemas.openxmlformats.org/officeDocument/2006/relationships/slide" Target="/ppt/slides/slide3.xml" Id="R30fe0e27f0ae41f9" /><Relationship Type="http://schemas.openxmlformats.org/officeDocument/2006/relationships/slide" Target="/ppt/slides/slide4.xml" Id="R4ab3114f57ec412c" /><Relationship Type="http://schemas.openxmlformats.org/officeDocument/2006/relationships/slide" Target="/ppt/slides/slide5.xml" Id="Rd23534716e664502" /><Relationship Type="http://schemas.openxmlformats.org/officeDocument/2006/relationships/slide" Target="/ppt/slides/slide6.xml" Id="R6e14d05f7bb848be" /><Relationship Type="http://schemas.openxmlformats.org/officeDocument/2006/relationships/slide" Target="/ppt/slides/slide7.xml" Id="R329916b2c22b4881" /><Relationship Type="http://schemas.openxmlformats.org/officeDocument/2006/relationships/slide" Target="/ppt/slides/slide8.xml" Id="R11f4a242150044dd" /><Relationship Type="http://schemas.openxmlformats.org/officeDocument/2006/relationships/slide" Target="/ppt/slides/slide9.xml" Id="R37cca22be12f4b1f" /><Relationship Type="http://schemas.openxmlformats.org/officeDocument/2006/relationships/slide" Target="/ppt/slides/slide10.xml" Id="Rbed1d25166794cf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c70ceda6443489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ecf21790b684b33" /><Relationship Type="http://schemas.openxmlformats.org/officeDocument/2006/relationships/notesMaster" Target="/ppt/notesMasters/notesMaster1.xml" Id="Re70b5de8b79649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721be6c29364f54" /><Relationship Type="http://schemas.openxmlformats.org/officeDocument/2006/relationships/notesMaster" Target="/ppt/notesMasters/notesMaster1.xml" Id="R81b971766fb0448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bc7c2ec080d472a" /><Relationship Type="http://schemas.openxmlformats.org/officeDocument/2006/relationships/notesMaster" Target="/ppt/notesMasters/notesMaster1.xml" Id="Re0b074756f854fd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aebbce47d44102" /><Relationship Type="http://schemas.openxmlformats.org/officeDocument/2006/relationships/notesMaster" Target="/ppt/notesMasters/notesMaster1.xml" Id="Rdcff6682824e476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fc776fe9ec74a37" /><Relationship Type="http://schemas.openxmlformats.org/officeDocument/2006/relationships/notesMaster" Target="/ppt/notesMasters/notesMaster1.xml" Id="R221d1d6e9f0346c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6186339f8514868" /><Relationship Type="http://schemas.openxmlformats.org/officeDocument/2006/relationships/notesMaster" Target="/ppt/notesMasters/notesMaster1.xml" Id="R381e2ddefae040a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4cd8d3a70da47f0" /><Relationship Type="http://schemas.openxmlformats.org/officeDocument/2006/relationships/notesMaster" Target="/ppt/notesMasters/notesMaster1.xml" Id="Ree9dbbfa72bc455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3e69375c54e472b" /><Relationship Type="http://schemas.openxmlformats.org/officeDocument/2006/relationships/notesMaster" Target="/ppt/notesMasters/notesMaster1.xml" Id="Re1a0a53b945c429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9e083f9ef1043e6" /><Relationship Type="http://schemas.openxmlformats.org/officeDocument/2006/relationships/notesMaster" Target="/ppt/notesMasters/notesMaster1.xml" Id="Rcf285613a2f2446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2b07a73862b46af" /><Relationship Type="http://schemas.openxmlformats.org/officeDocument/2006/relationships/notesMaster" Target="/ppt/notesMasters/notesMaster1.xml" Id="R01c0eeb8b4bb465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Ekki sýna seinni helming eða mynd af lausn fyrir spá.</a:t>
            </a:r>
          </a:p>
          <a:p xmlns:a="http://schemas.openxmlformats.org/drawingml/2006/main">
            <a:r>
              <a:t>Heimild: upprunalegt Námsgögn-handrit B2-C03,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A01 er leikritstextinn; hlé eftir senu 3.</a:t>
            </a:r>
          </a:p>
          <a:p xmlns:a="http://schemas.openxmlformats.org/drawingml/2006/main">
            <a:r>
              <a:t>Heimild: upprunalegt Námsgögn-handrit B2-C03,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Nemandi má breyta spá án þess að fyrsta spáin teljist röng.</a:t>
            </a:r>
          </a:p>
          <a:p xmlns:a="http://schemas.openxmlformats.org/drawingml/2006/main">
            <a:r>
              <a:t>Heimild: upprunalegt Námsgögn-handrit B2-C03,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Fyrsta er athuganlegt, önnur skoðun, þriðja órökstudd alhæfing.</a:t>
            </a:r>
          </a:p>
          <a:p xmlns:a="http://schemas.openxmlformats.org/drawingml/2006/main">
            <a:r>
              <a:t>Heimild: upprunalegt Námsgögn-handrit B2-C03,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Skjátextastuðningur eða afrit dregur ekki úr gildi skoðunar; hlustunarmat þarf sérstaka skráningu.</a:t>
            </a:r>
          </a:p>
          <a:p xmlns:a="http://schemas.openxmlformats.org/drawingml/2006/main">
            <a:r>
              <a:t>Heimild: upprunalegt Námsgögn-handrit B2-C03,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regnhlífardæmið áður en nemendur skrifa sjálfir.</a:t>
            </a:r>
          </a:p>
          <a:p xmlns:a="http://schemas.openxmlformats.org/drawingml/2006/main">
            <a:r>
              <a:t>Taflan er fyrirmynd um regnhlífarsöguna í lið 7, ekki lausn á umsögn nemandans.</a:t>
            </a:r>
          </a:p>
          <a:p xmlns:a="http://schemas.openxmlformats.org/drawingml/2006/main">
            <a:r>
              <a:t>Heimild: upprunalegt Námsgögn-handrit B2-C03,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Samanburður þarf skýrt viðmið og viðfangsefni.</a:t>
            </a:r>
          </a:p>
          <a:p xmlns:a="http://schemas.openxmlformats.org/drawingml/2006/main">
            <a:r>
              <a:t>Heimild: upprunalegt Námsgögn-handrit B2-C03,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Myndasamanburður bókarinnar er hér settur í stóra, breytanlega töflu. Þetta er hugtakaskýring, ekki spilanlegt myndskeið. Notið einkakortin fyrir lengd, þarfir og breytta textun; engin einkakortssvör eru í töflunni.</a:t>
            </a:r>
          </a:p>
          <a:p xmlns:a="http://schemas.openxmlformats.org/drawingml/2006/main">
            <a:r>
              <a:t>Heimild: upprunalegt Námsgögn-handrit B2-C03,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Nýtt viðfangsefni hefur önnur dæmi en lykilsagan; ekki endurnýta lausnina orðrétt.</a:t>
            </a:r>
          </a:p>
          <a:p xmlns:a="http://schemas.openxmlformats.org/drawingml/2006/main">
            <a:r>
              <a:t>Heimild: upprunalegt Námsgögn-handrit B2-C03,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Einstaklingsspurning kemur eftir kynningu og er ekki sýnd fyrirfram.</a:t>
            </a:r>
          </a:p>
          <a:p xmlns:a="http://schemas.openxmlformats.org/drawingml/2006/main">
            <a:r>
              <a:t>Heimild: upprunalegt Námsgögn-handrit B2-C03,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fea5c70f114d6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b2a5255ede456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950a74593c41f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c25bd855284b8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1bdfeb05814a0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cd0d9ab1ac407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A2B78EF-EE9C-4BC8-A5EF-1022AEEFBE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0D5C51C-F14A-4599-AE51-D6B3A39F9A8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68031E5-FA8E-4777-9289-7D6C0A66D70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81A584B-1DA5-4555-84B1-DEBF520A3C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009E776-027F-4B12-BA21-9B9A4C7825A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F6A8D94-16C2-4160-98AA-3BDAFE8660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7585B7A-3DB7-4F04-A7CE-5BCD5657CF8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CFA3F56-8062-4F36-BFC8-380B348C631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ACCB89A-C884-45D7-8B6C-4E81361914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7FE6615-32A9-49A7-A33A-2C9EAB40BBC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4132fb6f2714c05" /><Relationship Type="http://schemas.openxmlformats.org/officeDocument/2006/relationships/slideLayout" Target="/ppt/slideLayouts/slideLayout1.xml" Id="R40f4915b038f4978" /><Relationship Type="http://schemas.openxmlformats.org/officeDocument/2006/relationships/slideLayout" Target="/ppt/slideLayouts/slideLayout2.xml" Id="R324dd63dc41a42cc" /><Relationship Type="http://schemas.openxmlformats.org/officeDocument/2006/relationships/slideLayout" Target="/ppt/slideLayouts/slideLayout3.xml" Id="R431b6f6ffaec491f" /><Relationship Type="http://schemas.openxmlformats.org/officeDocument/2006/relationships/slideLayout" Target="/ppt/slideLayouts/slideLayout4.xml" Id="R48604929ea724f0a" /><Relationship Type="http://schemas.openxmlformats.org/officeDocument/2006/relationships/slideLayout" Target="/ppt/slideLayouts/slideLayout5.xml" Id="R48b5215539434d14" /><Relationship Type="http://schemas.openxmlformats.org/officeDocument/2006/relationships/slideLayout" Target="/ppt/slideLayouts/slideLayout6.xml" Id="R53e31584689c49b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0f4915b038f4978"/>
    <p:sldLayoutId xmlns:r="http://schemas.openxmlformats.org/officeDocument/2006/relationships" id="2147483650" r:id="R324dd63dc41a42cc"/>
    <p:sldLayoutId xmlns:r="http://schemas.openxmlformats.org/officeDocument/2006/relationships" id="2147483651" r:id="R431b6f6ffaec491f"/>
    <p:sldLayoutId xmlns:r="http://schemas.openxmlformats.org/officeDocument/2006/relationships" id="2147483652" r:id="R48604929ea724f0a"/>
    <p:sldLayoutId xmlns:r="http://schemas.openxmlformats.org/officeDocument/2006/relationships" id="2147483653" r:id="R48b5215539434d14"/>
    <p:sldLayoutId xmlns:r="http://schemas.openxmlformats.org/officeDocument/2006/relationships" id="2147483654" r:id="R53e31584689c49b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dcd826a45f4bf1" /><Relationship Type="http://schemas.openxmlformats.org/officeDocument/2006/relationships/image" Target="/ppt/media/image.png" Id="Ra871d1bb58a04a27" /><Relationship Type="http://schemas.openxmlformats.org/officeDocument/2006/relationships/notesSlide" Target="/ppt/notesSlides/notesSlide1.xml" Id="R355c8c1147884d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43dd415766437d" /><Relationship Type="http://schemas.openxmlformats.org/officeDocument/2006/relationships/notesSlide" Target="/ppt/notesSlides/notesSlide2.xml" Id="R695f9c66bcfc460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e14d5e0f384ea4" /><Relationship Type="http://schemas.openxmlformats.org/officeDocument/2006/relationships/notesSlide" Target="/ppt/notesSlides/notesSlide3.xml" Id="R2d7a0dc88f27496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3e341c9c2d46c2" /><Relationship Type="http://schemas.openxmlformats.org/officeDocument/2006/relationships/notesSlide" Target="/ppt/notesSlides/notesSlide4.xml" Id="Rf11e71db6daf4e4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b32cd4c60c41b4" /><Relationship Type="http://schemas.openxmlformats.org/officeDocument/2006/relationships/notesSlide" Target="/ppt/notesSlides/notesSlide5.xml" Id="Rb799e33360f1425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9f2cc21c2f4159" /><Relationship Type="http://schemas.openxmlformats.org/officeDocument/2006/relationships/notesSlide" Target="/ppt/notesSlides/notesSlide6.xml" Id="R1ba9746486b2452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b42916554b42c0" /><Relationship Type="http://schemas.openxmlformats.org/officeDocument/2006/relationships/notesSlide" Target="/ppt/notesSlides/notesSlide7.xml" Id="Rc982d16243fe46d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052d904b984762" /><Relationship Type="http://schemas.openxmlformats.org/officeDocument/2006/relationships/notesSlide" Target="/ppt/notesSlides/notesSlide8.xml" Id="Rd0f4a77a3122427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939eb65b8140cd" /><Relationship Type="http://schemas.openxmlformats.org/officeDocument/2006/relationships/notesSlide" Target="/ppt/notesSlides/notesSlide9.xml" Id="R62efa6c57f8441a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4e2622efde4c49" /><Relationship Type="http://schemas.openxmlformats.org/officeDocument/2006/relationships/notesSlide" Target="/ppt/notesSlides/notesSlide10.xml" Id="Rf16381bf929544b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25B895-E2B6-42A2-9CCA-80EC6B9F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nøgle og et kort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9B3217-7764-498A-9440-BC06A9A9E4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71d1bb58a04a27"/>
          <a:stretch xmlns:a="http://schemas.openxmlformats.org/drawingml/2006/main"/>
        </p:blipFill>
        <p:spPr>
          <a:xfrm xmlns:a="http://schemas.openxmlformats.org/drawingml/2006/main">
            <a:off x="3381375" y="1666875"/>
            <a:ext cx="5429250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D22466-CCFF-42BF-B88F-E5D5CFB6D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Hvad tror du vil ske? Begynd med måske.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F6615B-6121-4403-ADF4-6899F3454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3. kafli · 1</a:t>
            </a:r>
          </a:p>
        </p:txBody>
      </p:sp>
    </p:spTree>
    <p:extLst>
      <p:ext uri="{BB962C8B-B14F-4D97-AF65-F5344CB8AC3E}">
        <p14:creationId xmlns:p14="http://schemas.microsoft.com/office/powerpoint/2010/main" val="4030597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7C70EF-E761-4710-AE10-99C3F93B9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Første 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C8CD7D-46B8-498E-B561-73A09492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Lestu eða hlustaðu á senur 1–3.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ved Asta og Noah? Hvad mangler de at vide?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DE53FC-5F15-4425-9D52-01AFA6C91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3. kafli · 2</a:t>
            </a:r>
          </a:p>
        </p:txBody>
      </p:sp>
    </p:spTree>
    <p:extLst>
      <p:ext uri="{BB962C8B-B14F-4D97-AF65-F5344CB8AC3E}">
        <p14:creationId xmlns:p14="http://schemas.microsoft.com/office/powerpoint/2010/main" val="16754202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DFAE03-0E08-4278-8CB3-FAC8829DE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Anden 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C6AAC2-9554-4001-97AA-3FAF750E6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Lestu eða hlustaðu á senur 4–6.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Hvilket spor ændrede din idé?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98852E-C71A-44DA-B600-6725C5371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3. kafli · 3</a:t>
            </a:r>
          </a:p>
        </p:txBody>
      </p:sp>
    </p:spTree>
    <p:extLst>
      <p:ext uri="{BB962C8B-B14F-4D97-AF65-F5344CB8AC3E}">
        <p14:creationId xmlns:p14="http://schemas.microsoft.com/office/powerpoint/2010/main" val="7418966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7E60E0-89CA-4BC9-A04D-962EAFB05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vi undersøge det?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B044CC-53E9-4E34-B231-C0FF5A3E8003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Udsagn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Hvordan undersøger vi det?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Der er seks scener.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Slutningen er sjov.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Alle vil kunne lide den.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B93ACA-5142-473B-9A8B-50AACB7AD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Hver er munurinn? Finndu stoð í textanum eða spyrðu um skoðun.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ADF489-DB56-4C64-AF8E-091C648FE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3. kafli · 4</a:t>
            </a:r>
          </a:p>
        </p:txBody>
      </p:sp>
    </p:spTree>
    <p:extLst>
      <p:ext uri="{BB962C8B-B14F-4D97-AF65-F5344CB8AC3E}">
        <p14:creationId xmlns:p14="http://schemas.microsoft.com/office/powerpoint/2010/main" val="7500817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276E28-D02D-4D6D-BA79-D80CF4158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anmeldelser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D171E6-EA38-42E4-904D-EB9386057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Elin anbefaler …, fordi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Yusuf synes …, fordi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Finndu dæmi í textanum.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6D6906-47D1-4F6A-BE15-FDCDC2A33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3. kafli · 5</a:t>
            </a:r>
          </a:p>
        </p:txBody>
      </p:sp>
    </p:spTree>
    <p:extLst>
      <p:ext uri="{BB962C8B-B14F-4D97-AF65-F5344CB8AC3E}">
        <p14:creationId xmlns:p14="http://schemas.microsoft.com/office/powerpoint/2010/main" val="21436569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CED87A-C34B-4E98-AE3A-AA16DD9EE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Fire dele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3605CA-22DF-4C15-B545-8C437605F95B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Kort om historien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Min mening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Min grund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Til hvem?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En elev finder en paraply.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Slutningen er tydelig.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En besked viser, hvor den er.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En læser, der kan lide små historier.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2A411B-E1CB-4CA1-B4E2-1B9A2A6DC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Fyrirmynd um aðra sögu. Semdu umsögn um eina senu í Den blå nøgle.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9270CC-B5D2-45C8-8523-2325BE0CF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3. kafli · 6</a:t>
            </a:r>
          </a:p>
        </p:txBody>
      </p:sp>
    </p:spTree>
    <p:extLst>
      <p:ext uri="{BB962C8B-B14F-4D97-AF65-F5344CB8AC3E}">
        <p14:creationId xmlns:p14="http://schemas.microsoft.com/office/powerpoint/2010/main" val="11259366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5CDC9A-351A-4EB2-BCA4-A056A93D3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Sammenlign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6CD631-5625-4578-B782-77CE68749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Kortere end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Lettere at forstå end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er ikke enig, fordi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Spurðu: Hvilken scene tænker du på?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5931EB-CD77-4FB8-82AC-237268227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3. kafli · 7</a:t>
            </a:r>
          </a:p>
        </p:txBody>
      </p:sp>
    </p:spTree>
    <p:extLst>
      <p:ext uri="{BB962C8B-B14F-4D97-AF65-F5344CB8AC3E}">
        <p14:creationId xmlns:p14="http://schemas.microsoft.com/office/powerpoint/2010/main" val="19155580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353880-6239-40B0-A261-18F57AF17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Vælg med omtanke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EA3519-CFC1-4FEA-A0D7-5C2798FC815C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Undertekster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En udskrift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Ord på skærmen følger talen.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Samlet tekst ved siden af.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F01829-ABEA-4826-8CBC-1A6F3F776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Notaðu einkakortin: Hvor lang er den? Er der undertekster? Hvem skal se den?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9387BE-22CA-42C2-A65B-1F00FD49E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3. kafli · 8</a:t>
            </a:r>
          </a:p>
        </p:txBody>
      </p:sp>
    </p:spTree>
    <p:extLst>
      <p:ext uri="{BB962C8B-B14F-4D97-AF65-F5344CB8AC3E}">
        <p14:creationId xmlns:p14="http://schemas.microsoft.com/office/powerpoint/2010/main" val="11661135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3B5BEC-0A43-424B-B2FC-5A8F67DB2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ny fortælling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E91521-CE2F-47A5-9324-174E04F66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den nye tekst om Liv selv. Giv en mening og et konkret eksempel. Liv fortsætter med egne ord.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D82F73-3849-4FD7-B8B3-BB6C5F02B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3. kafli · 9</a:t>
            </a:r>
          </a:p>
        </p:txBody>
      </p:sp>
    </p:spTree>
    <p:extLst>
      <p:ext uri="{BB962C8B-B14F-4D97-AF65-F5344CB8AC3E}">
        <p14:creationId xmlns:p14="http://schemas.microsoft.com/office/powerpoint/2010/main" val="13006433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E40D72-E2CC-44F1-9035-D5912ED6D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Ret én ting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BEE338-9986-4A42-A134-482965E9B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det min mening? Passer eksemplet? Røber jeg slutningen?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Gerðu eina tilvísun nákvæmari.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8BE66C-CBC9-4E04-8E7D-05581BE1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3. kafli · 10</a:t>
            </a:r>
          </a:p>
        </p:txBody>
      </p:sp>
    </p:spTree>
    <p:extLst>
      <p:ext uri="{BB962C8B-B14F-4D97-AF65-F5344CB8AC3E}">
        <p14:creationId xmlns:p14="http://schemas.microsoft.com/office/powerpoint/2010/main" val="6183954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2026-10-22T23:10:35.9740000Z</dcterms:created>
  <dcterms:modified xsi:type="dcterms:W3CDTF">2026-10-22T23:10:35.9740000Z</dcterms:modified>
</coreProperties>
</file>