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923981df01c497a" /><Relationship Type="http://schemas.openxmlformats.org/officeDocument/2006/relationships/extended-properties" Target="/docProps/app.xml" Id="R85c42d2d3cfb4ab0" /><Relationship Type="http://schemas.openxmlformats.org/officeDocument/2006/relationships/officeDocument" Target="/ppt/presentation.xml" Id="R67f6c4e5b5284e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d9cc9bd6064b05"/>
  </p:sldMasterIdLst>
  <p:notesMasterIdLst>
    <p:notesMasterId xmlns:r="http://schemas.openxmlformats.org/officeDocument/2006/relationships" r:id="Rbd3a349b83bf40e5"/>
  </p:notesMasterIdLst>
  <p:sldIdLst>
    <p:sldId xmlns:r="http://schemas.openxmlformats.org/officeDocument/2006/relationships" id="256" r:id="Rd4aa168569f04926"/>
    <p:sldId xmlns:r="http://schemas.openxmlformats.org/officeDocument/2006/relationships" id="257" r:id="R17a1d5c854b74333"/>
    <p:sldId xmlns:r="http://schemas.openxmlformats.org/officeDocument/2006/relationships" id="258" r:id="R304b4115eb764a97"/>
    <p:sldId xmlns:r="http://schemas.openxmlformats.org/officeDocument/2006/relationships" id="259" r:id="R46a2b287f0a740b6"/>
    <p:sldId xmlns:r="http://schemas.openxmlformats.org/officeDocument/2006/relationships" id="260" r:id="Rb2962adab18f4163"/>
    <p:sldId xmlns:r="http://schemas.openxmlformats.org/officeDocument/2006/relationships" id="261" r:id="Rb6cebdf4c8bd445b"/>
    <p:sldId xmlns:r="http://schemas.openxmlformats.org/officeDocument/2006/relationships" id="262" r:id="R90df79f5855a45a2"/>
    <p:sldId xmlns:r="http://schemas.openxmlformats.org/officeDocument/2006/relationships" id="263" r:id="Rc817cd924269451c"/>
    <p:sldId xmlns:r="http://schemas.openxmlformats.org/officeDocument/2006/relationships" id="264" r:id="R126606a44adc4293"/>
    <p:sldId xmlns:r="http://schemas.openxmlformats.org/officeDocument/2006/relationships" id="265" r:id="R00eae869431e4b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59aefed82e042a6" /><Relationship Type="http://schemas.openxmlformats.org/officeDocument/2006/relationships/slideMaster" Target="/ppt/slideMasters/slideMaster1.xml" Id="Rd7d9cc9bd6064b05" /><Relationship Type="http://schemas.openxmlformats.org/officeDocument/2006/relationships/notesMaster" Target="/ppt/notesMasters/notesMaster1.xml" Id="Rbd3a349b83bf40e5" /><Relationship Type="http://schemas.openxmlformats.org/officeDocument/2006/relationships/presProps" Target="/ppt/presProps.xml" Id="R792a0a9902b643e6" /><Relationship Type="http://schemas.openxmlformats.org/officeDocument/2006/relationships/tableStyles" Target="/ppt/tableStyles.xml" Id="R2b099981bcde409b" /><Relationship Type="http://schemas.openxmlformats.org/officeDocument/2006/relationships/slide" Target="/ppt/slides/slide1.xml" Id="Rd4aa168569f04926" /><Relationship Type="http://schemas.openxmlformats.org/officeDocument/2006/relationships/slide" Target="/ppt/slides/slide2.xml" Id="R17a1d5c854b74333" /><Relationship Type="http://schemas.openxmlformats.org/officeDocument/2006/relationships/slide" Target="/ppt/slides/slide3.xml" Id="R304b4115eb764a97" /><Relationship Type="http://schemas.openxmlformats.org/officeDocument/2006/relationships/slide" Target="/ppt/slides/slide4.xml" Id="R46a2b287f0a740b6" /><Relationship Type="http://schemas.openxmlformats.org/officeDocument/2006/relationships/slide" Target="/ppt/slides/slide5.xml" Id="Rb2962adab18f4163" /><Relationship Type="http://schemas.openxmlformats.org/officeDocument/2006/relationships/slide" Target="/ppt/slides/slide6.xml" Id="Rb6cebdf4c8bd445b" /><Relationship Type="http://schemas.openxmlformats.org/officeDocument/2006/relationships/slide" Target="/ppt/slides/slide7.xml" Id="R90df79f5855a45a2" /><Relationship Type="http://schemas.openxmlformats.org/officeDocument/2006/relationships/slide" Target="/ppt/slides/slide8.xml" Id="Rc817cd924269451c" /><Relationship Type="http://schemas.openxmlformats.org/officeDocument/2006/relationships/slide" Target="/ppt/slides/slide9.xml" Id="R126606a44adc4293" /><Relationship Type="http://schemas.openxmlformats.org/officeDocument/2006/relationships/slide" Target="/ppt/slides/slide10.xml" Id="R00eae869431e4b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2387ea82de4f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03e5def5534b8a" /><Relationship Type="http://schemas.openxmlformats.org/officeDocument/2006/relationships/notesMaster" Target="/ppt/notesMasters/notesMaster1.xml" Id="Reaf2c695e74b47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6ede232e514977" /><Relationship Type="http://schemas.openxmlformats.org/officeDocument/2006/relationships/notesMaster" Target="/ppt/notesMasters/notesMaster1.xml" Id="Rb936d8fb171943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c0ff64abbdf421c" /><Relationship Type="http://schemas.openxmlformats.org/officeDocument/2006/relationships/notesMaster" Target="/ppt/notesMasters/notesMaster1.xml" Id="R12393252df1e40c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6fa6f87152f49c9" /><Relationship Type="http://schemas.openxmlformats.org/officeDocument/2006/relationships/notesMaster" Target="/ppt/notesMasters/notesMaster1.xml" Id="R8e68e64d5d24413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09b937ce6864f48" /><Relationship Type="http://schemas.openxmlformats.org/officeDocument/2006/relationships/notesMaster" Target="/ppt/notesMasters/notesMaster1.xml" Id="Re9b5090d437843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8079b37b0874727" /><Relationship Type="http://schemas.openxmlformats.org/officeDocument/2006/relationships/notesMaster" Target="/ppt/notesMasters/notesMaster1.xml" Id="R2bdbaf5c2a204d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a912a41986548d2" /><Relationship Type="http://schemas.openxmlformats.org/officeDocument/2006/relationships/notesMaster" Target="/ppt/notesMasters/notesMaster1.xml" Id="Rd43e9b5bfb9c44d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b0e60f9fea4d90" /><Relationship Type="http://schemas.openxmlformats.org/officeDocument/2006/relationships/notesMaster" Target="/ppt/notesMasters/notesMaster1.xml" Id="R0c945bba1cb342e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34969bfee7f40ed" /><Relationship Type="http://schemas.openxmlformats.org/officeDocument/2006/relationships/notesMaster" Target="/ppt/notesMasters/notesMaster1.xml" Id="R98cbe06897424e8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42ef736f44d4ea9" /><Relationship Type="http://schemas.openxmlformats.org/officeDocument/2006/relationships/notesMaster" Target="/ppt/notesMasters/notesMaster1.xml" Id="R260b3cddaefe43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Einkaupplýsingar útiloka sameiginlegan bakka þótt bakhlið sé auð.</a:t>
            </a:r>
          </a:p>
          <a:p xmlns:a="http://schemas.openxmlformats.org/drawingml/2006/main">
            <a:r>
              <a:t>Heimild: upprunalegt Námsgögn-handrit B2-C05,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Ekki sýna handrit fyrr en hlustunarmarkmið er reynt.</a:t>
            </a:r>
          </a:p>
          <a:p xmlns:a="http://schemas.openxmlformats.org/drawingml/2006/main">
            <a:r>
              <a:t>Heimild: upprunalegt Námsgögn-handrit B2-C05,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Blandaðar einingar gera tölur ósambærilegar.</a:t>
            </a:r>
          </a:p>
          <a:p xmlns:a="http://schemas.openxmlformats.org/drawingml/2006/main">
            <a:r>
              <a:t>Heimild: upprunalegt Námsgögn-handrit B2-C05,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Munur 30 blöð, orsök óþekkt; súlur byrja á núlli.</a:t>
            </a:r>
          </a:p>
          <a:p xmlns:a="http://schemas.openxmlformats.org/drawingml/2006/main">
            <a:r>
              <a:t>Heimild: upprunalegt Námsgögn-handrit B2-C05,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Upplýsingar um blöð sanna ekki heildarumhverfisáhrif.</a:t>
            </a:r>
          </a:p>
          <a:p xmlns:a="http://schemas.openxmlformats.org/drawingml/2006/main">
            <a:r>
              <a:t>Heimild: upprunalegt Námsgögn-handrit B2-C05,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fyrst eftir valverkefni í 7. hluta. *Færre* með talanlegum blöðum; *mindre* með pappír eða tíma hér.</a:t>
            </a:r>
          </a:p>
          <a:p xmlns:a="http://schemas.openxmlformats.org/drawingml/2006/main">
            <a:r>
              <a:t>Heimild: upprunalegt Námsgögn-handrit B2-C05,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Aðgengisþarfir eru skilyrði en ekki smekkur sem má sleppa.</a:t>
            </a:r>
          </a:p>
          <a:p xmlns:a="http://schemas.openxmlformats.org/drawingml/2006/main">
            <a:r>
              <a:t>Svarreitir eru auðir; aðgengisatriði skulu ekki felast í einu heildarstigi.</a:t>
            </a:r>
          </a:p>
          <a:p xmlns:a="http://schemas.openxmlformats.org/drawingml/2006/main">
            <a:r>
              <a:t>Heimild: upprunalegt Námsgögn-handrit B2-C05,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Ný staðsetning er óstaðfest; nemendur þurfa að spyrja.</a:t>
            </a:r>
          </a:p>
          <a:p xmlns:a="http://schemas.openxmlformats.org/drawingml/2006/main">
            <a:r>
              <a:t>Heimild: upprunalegt Námsgögn-handrit B2-C05,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Tillagan er skálduð og veitir ekki leyfi til framkvæmdar í skóla.</a:t>
            </a:r>
          </a:p>
          <a:p xmlns:a="http://schemas.openxmlformats.org/drawingml/2006/main">
            <a:r>
              <a:t>Taflan er skipulagsstuðningur við tveggja vikna tillögu. Hún inniheldur engar niðurstöður eða einkakortslausnir.</a:t>
            </a:r>
          </a:p>
          <a:p xmlns:a="http://schemas.openxmlformats.org/drawingml/2006/main">
            <a:r>
              <a:t>Heimild: upprunalegt Námsgögn-handrit B2-C05,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Metið hvað nemandinn getur rökstutt, ekki hvort skoðun hans sé sú sama og kennarans.</a:t>
            </a:r>
          </a:p>
          <a:p xmlns:a="http://schemas.openxmlformats.org/drawingml/2006/main">
            <a:r>
              <a:t>Heimild: upprunalegt Námsgögn-handrit B2-C05,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66ce7adba148f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9a2739232f4bb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05cd17a2c54dd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dce4889960481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b56a98ee7c4b5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7ae9071eb84ff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34818AE-E52E-458A-BF76-3364BC5598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19AEDD7-DD48-457E-87E3-17CF96A6B1B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9569DD9-E80C-4ADA-91F8-C03355193E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4C10997-BC1C-40B8-ACB7-E9FAA9E63B7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AD0B74B-039F-461D-8E93-BF4D5213417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FE39B5D-CD1C-4A5B-8E51-FDF43545F6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7B11129-EDC2-4A0D-800D-A8710ED0D55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A37DB21-64F2-41A5-9FFF-BE1043448FE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194BCB8-55F4-4D90-8ECD-2838DD916F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C69518B-4E72-4C57-9457-B98067953D1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c267a8a9d74f1b" /><Relationship Type="http://schemas.openxmlformats.org/officeDocument/2006/relationships/slideLayout" Target="/ppt/slideLayouts/slideLayout1.xml" Id="Re4e9be9b61bc4e06" /><Relationship Type="http://schemas.openxmlformats.org/officeDocument/2006/relationships/slideLayout" Target="/ppt/slideLayouts/slideLayout2.xml" Id="R9d654f41ccdf4b2d" /><Relationship Type="http://schemas.openxmlformats.org/officeDocument/2006/relationships/slideLayout" Target="/ppt/slideLayouts/slideLayout3.xml" Id="R4e94b75381914045" /><Relationship Type="http://schemas.openxmlformats.org/officeDocument/2006/relationships/slideLayout" Target="/ppt/slideLayouts/slideLayout4.xml" Id="R968fe2478de9465d" /><Relationship Type="http://schemas.openxmlformats.org/officeDocument/2006/relationships/slideLayout" Target="/ppt/slideLayouts/slideLayout5.xml" Id="R339b75f506344c7c" /><Relationship Type="http://schemas.openxmlformats.org/officeDocument/2006/relationships/slideLayout" Target="/ppt/slideLayouts/slideLayout6.xml" Id="R200dafccdd8d4fa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e9be9b61bc4e06"/>
    <p:sldLayoutId xmlns:r="http://schemas.openxmlformats.org/officeDocument/2006/relationships" id="2147483650" r:id="R9d654f41ccdf4b2d"/>
    <p:sldLayoutId xmlns:r="http://schemas.openxmlformats.org/officeDocument/2006/relationships" id="2147483651" r:id="R4e94b75381914045"/>
    <p:sldLayoutId xmlns:r="http://schemas.openxmlformats.org/officeDocument/2006/relationships" id="2147483652" r:id="R968fe2478de9465d"/>
    <p:sldLayoutId xmlns:r="http://schemas.openxmlformats.org/officeDocument/2006/relationships" id="2147483653" r:id="R339b75f506344c7c"/>
    <p:sldLayoutId xmlns:r="http://schemas.openxmlformats.org/officeDocument/2006/relationships" id="2147483654" r:id="R200dafccdd8d4fa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9ff5bd21ee4a15" /><Relationship Type="http://schemas.openxmlformats.org/officeDocument/2006/relationships/notesSlide" Target="/ppt/notesSlides/notesSlide1.xml" Id="R7682ce81753042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65c69258324bda" /><Relationship Type="http://schemas.openxmlformats.org/officeDocument/2006/relationships/notesSlide" Target="/ppt/notesSlides/notesSlide2.xml" Id="R065c7bcc230341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6937f27c6a4785" /><Relationship Type="http://schemas.openxmlformats.org/officeDocument/2006/relationships/notesSlide" Target="/ppt/notesSlides/notesSlide3.xml" Id="R24c5952909d74f0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527ef6d8554c42" /><Relationship Type="http://schemas.openxmlformats.org/officeDocument/2006/relationships/notesSlide" Target="/ppt/notesSlides/notesSlide4.xml" Id="R9f3620d851a947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b17081e7914faa" /><Relationship Type="http://schemas.openxmlformats.org/officeDocument/2006/relationships/notesSlide" Target="/ppt/notesSlides/notesSlide5.xml" Id="R54496d65213f460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0600c584e84456" /><Relationship Type="http://schemas.openxmlformats.org/officeDocument/2006/relationships/notesSlide" Target="/ppt/notesSlides/notesSlide6.xml" Id="R0f2fa3aff3e544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05157fedc34482" /><Relationship Type="http://schemas.openxmlformats.org/officeDocument/2006/relationships/notesSlide" Target="/ppt/notesSlides/notesSlide7.xml" Id="Rf83688fb82a6426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4daf1f3af24f4f" /><Relationship Type="http://schemas.openxmlformats.org/officeDocument/2006/relationships/notesSlide" Target="/ppt/notesSlides/notesSlide8.xml" Id="R646bec57850b47e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9c27659bb348d2" /><Relationship Type="http://schemas.openxmlformats.org/officeDocument/2006/relationships/notesSlide" Target="/ppt/notesSlides/notesSlide9.xml" Id="Rd4e1165a1b9f4f8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f2913305ac42e4" /><Relationship Type="http://schemas.openxmlformats.org/officeDocument/2006/relationships/notesSlide" Target="/ppt/notesSlides/notesSlide10.xml" Id="R09f788257f8948d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469559-1CA1-4A9B-885A-EAB56E90C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ark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2FABA4-CD2E-4AB6-80F7-A68243B94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Begge sider brugt. En ren bagside. Private oplysninger på forsiden.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vi undersøge først?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125E09-D7EF-4418-9444-8AE3D2B20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5. kafli · 1</a:t>
            </a:r>
          </a:p>
        </p:txBody>
      </p:sp>
    </p:spTree>
    <p:extLst>
      <p:ext uri="{BB962C8B-B14F-4D97-AF65-F5344CB8AC3E}">
        <p14:creationId xmlns:p14="http://schemas.microsoft.com/office/powerpoint/2010/main" val="14330404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C736C-02F8-4072-8208-A2781BD18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lille forsøg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FBBF32-74D1-41C9-AD2C-FF86BE101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B2-C05-A01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Hvad? Hvor længe? Hvad ved de ikke endnu?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B2AE7C-8079-4BCF-A46E-AB4146B93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5. kafli · 2</a:t>
            </a:r>
          </a:p>
        </p:txBody>
      </p:sp>
    </p:spTree>
    <p:extLst>
      <p:ext uri="{BB962C8B-B14F-4D97-AF65-F5344CB8AC3E}">
        <p14:creationId xmlns:p14="http://schemas.microsoft.com/office/powerpoint/2010/main" val="13200110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F46451-A467-4E44-A171-8F23FE51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Ark eller sider?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8946F1-A255-4165-B2CF-04352C40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Ét ark kan have tekst på to sider.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tæller vi? Brug samme regel hver gang.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9D9F7A-26C4-46BC-8C7A-DE838BAD2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5. kafli · 3</a:t>
            </a:r>
          </a:p>
        </p:txBody>
      </p:sp>
    </p:spTree>
    <p:extLst>
      <p:ext uri="{BB962C8B-B14F-4D97-AF65-F5344CB8AC3E}">
        <p14:creationId xmlns:p14="http://schemas.microsoft.com/office/powerpoint/2010/main" val="3080448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4AEDC5-56DE-411F-A0A2-813D28FAE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Opdigtede tal · fem dage i hver uge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E12273-6B87-42EE-BA7C-20ECEA5A3BE6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Uge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Bakke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Nye ark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uden bakke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120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med bakke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90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7A3C9C-0B58-4EFF-8A1D-CC077FD1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Samme klasse; opgaver ukendte. Hvad viser forskellen? Hvad forklarer den ikke?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528F95-7DF3-4EB4-833E-346CF2C0C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5. kafli · 4</a:t>
            </a:r>
          </a:p>
        </p:txBody>
      </p:sp>
    </p:spTree>
    <p:extLst>
      <p:ext uri="{BB962C8B-B14F-4D97-AF65-F5344CB8AC3E}">
        <p14:creationId xmlns:p14="http://schemas.microsoft.com/office/powerpoint/2010/main" val="2586405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6EE7A9-3C51-4E47-AA1C-49F6CB2A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for stor konklusion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94F262-EB3B-4787-9FD8-3BA283C1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»Vi brugte 30 færre ark. Derfor har vi bevist, at vores skole nu er miljøvenlig, og at alle bør stoppe med at bruge trykte opgaver.«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Ret teksten. Bevar det, tallene faktisk viser.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7925EB-ABE0-437E-90C3-2C9388364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5. kafli · 5</a:t>
            </a:r>
          </a:p>
        </p:txBody>
      </p:sp>
    </p:spTree>
    <p:extLst>
      <p:ext uri="{BB962C8B-B14F-4D97-AF65-F5344CB8AC3E}">
        <p14:creationId xmlns:p14="http://schemas.microsoft.com/office/powerpoint/2010/main" val="8458253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96FA5C-0ADF-4B78-B730-5727AFAC2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Sig det præcist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00FEF2-71B1-4F24-9A89-3D79B91D5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Færre ark. Mindre papir. Mindre tid.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ved ikke endnu, om … Derfor vil vi 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CED342-6A2D-4B72-9F1B-EE6CA4FC3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5. kafli · 6</a:t>
            </a:r>
          </a:p>
        </p:txBody>
      </p:sp>
    </p:spTree>
    <p:extLst>
      <p:ext uri="{BB962C8B-B14F-4D97-AF65-F5344CB8AC3E}">
        <p14:creationId xmlns:p14="http://schemas.microsoft.com/office/powerpoint/2010/main" val="10526074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93219-B1CC-45FF-8D66-BE753DEED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forslag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BCFEEE-645C-41B8-A10F-C13044C17F74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Forslag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Adgang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Tid / papir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Det mangler vi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A: kladdebakke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B: skærm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EF1621-6836-4B2A-B056-4471225ED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Brug teksterne i bogen. Hvilke adgangsspørgsmål mangler svar?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C64404-CF8C-44E9-AD4E-53A4A4BD8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5. kafli · 7</a:t>
            </a:r>
          </a:p>
        </p:txBody>
      </p:sp>
    </p:spTree>
    <p:extLst>
      <p:ext uri="{BB962C8B-B14F-4D97-AF65-F5344CB8AC3E}">
        <p14:creationId xmlns:p14="http://schemas.microsoft.com/office/powerpoint/2010/main" val="16703019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CF5FFC-D009-4443-9EDB-00065AE0E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og lyt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53FACE-74DC-4BE0-A6D0-7A8D987AE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Brug dit rollekort. Gentag én betingelse fra den andens kort.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kan bakken stå? Hvem skal godkende stedet?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F215D8-1809-4B87-8E8A-19DC5C643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5. kafli · 8</a:t>
            </a:r>
          </a:p>
        </p:txBody>
      </p:sp>
    </p:spTree>
    <p:extLst>
      <p:ext uri="{BB962C8B-B14F-4D97-AF65-F5344CB8AC3E}">
        <p14:creationId xmlns:p14="http://schemas.microsoft.com/office/powerpoint/2010/main" val="6593802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6C795E-73F8-4E60-B3D7-4ECB1964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Planlæg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0A0900-AC8A-435B-9F30-FA0A004DA214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Før forsøget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Under forsøget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Efter forsøget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Hvad sammenligner vi med?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Hvad tæller vi? Hvilke opgaver?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Hvornår taler vi om resultatet?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B8EB7E-2C81-4F2C-948E-E9CC07F4C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Skriv et forslag med fordel, ulempe og adgang. Besvar en ny spørgsmål.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CE2709-424A-43A9-864D-BB510C41E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5. kafli · 9</a:t>
            </a:r>
          </a:p>
        </p:txBody>
      </p:sp>
    </p:spTree>
    <p:extLst>
      <p:ext uri="{BB962C8B-B14F-4D97-AF65-F5344CB8AC3E}">
        <p14:creationId xmlns:p14="http://schemas.microsoft.com/office/powerpoint/2010/main" val="19702818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7E2F53-EF9C-4F8A-BC40-02D94F715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ved vi nu?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DB1ABA-CC2A-45C9-8DEF-68F967E8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Tallene viser … Men vi ved ikke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Bættu við einum fyrirvara. Gerðu eina spurningu nákvæmari.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AF3C8D-29CF-4FBC-9F42-E65276336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5. kafli · 10</a:t>
            </a:r>
          </a:p>
        </p:txBody>
      </p:sp>
    </p:spTree>
    <p:extLst>
      <p:ext uri="{BB962C8B-B14F-4D97-AF65-F5344CB8AC3E}">
        <p14:creationId xmlns:p14="http://schemas.microsoft.com/office/powerpoint/2010/main" val="1057711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2026-10-22T23:07:43.7440000Z</dcterms:created>
  <dcterms:modified xsi:type="dcterms:W3CDTF">2026-10-22T23:07:43.7440000Z</dcterms:modified>
</coreProperties>
</file>