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9d0196728b494c" /><Relationship Type="http://schemas.openxmlformats.org/officeDocument/2006/relationships/extended-properties" Target="/docProps/app.xml" Id="R2a3b70cd8a9c4ba5" /><Relationship Type="http://schemas.openxmlformats.org/officeDocument/2006/relationships/officeDocument" Target="/ppt/presentation.xml" Id="R0de279b9826a46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c798fa863447a4"/>
  </p:sldMasterIdLst>
  <p:notesMasterIdLst>
    <p:notesMasterId xmlns:r="http://schemas.openxmlformats.org/officeDocument/2006/relationships" r:id="R1407aeb6a86a44b3"/>
  </p:notesMasterIdLst>
  <p:sldIdLst>
    <p:sldId xmlns:r="http://schemas.openxmlformats.org/officeDocument/2006/relationships" id="256" r:id="Racc3c3ae6fdf4fab"/>
    <p:sldId xmlns:r="http://schemas.openxmlformats.org/officeDocument/2006/relationships" id="257" r:id="R08090aa486214f09"/>
    <p:sldId xmlns:r="http://schemas.openxmlformats.org/officeDocument/2006/relationships" id="258" r:id="R618f090343c84eb4"/>
    <p:sldId xmlns:r="http://schemas.openxmlformats.org/officeDocument/2006/relationships" id="259" r:id="Raba74fae4f45470b"/>
    <p:sldId xmlns:r="http://schemas.openxmlformats.org/officeDocument/2006/relationships" id="260" r:id="R1db8c7c774f94fbb"/>
    <p:sldId xmlns:r="http://schemas.openxmlformats.org/officeDocument/2006/relationships" id="261" r:id="R6ae3cb8c5d1a47d4"/>
    <p:sldId xmlns:r="http://schemas.openxmlformats.org/officeDocument/2006/relationships" id="262" r:id="R481e0ff6689548b7"/>
    <p:sldId xmlns:r="http://schemas.openxmlformats.org/officeDocument/2006/relationships" id="263" r:id="Rd20e8459d1ff4c19"/>
    <p:sldId xmlns:r="http://schemas.openxmlformats.org/officeDocument/2006/relationships" id="264" r:id="R1498d67e5bca4ece"/>
    <p:sldId xmlns:r="http://schemas.openxmlformats.org/officeDocument/2006/relationships" id="265" r:id="R2740e719696c4e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b024b162e347ac" /><Relationship Type="http://schemas.openxmlformats.org/officeDocument/2006/relationships/slideMaster" Target="/ppt/slideMasters/slideMaster1.xml" Id="Rdcc798fa863447a4" /><Relationship Type="http://schemas.openxmlformats.org/officeDocument/2006/relationships/notesMaster" Target="/ppt/notesMasters/notesMaster1.xml" Id="R1407aeb6a86a44b3" /><Relationship Type="http://schemas.openxmlformats.org/officeDocument/2006/relationships/presProps" Target="/ppt/presProps.xml" Id="R8d0e933f62e942f4" /><Relationship Type="http://schemas.openxmlformats.org/officeDocument/2006/relationships/tableStyles" Target="/ppt/tableStyles.xml" Id="R5676a189f7564e30" /><Relationship Type="http://schemas.openxmlformats.org/officeDocument/2006/relationships/slide" Target="/ppt/slides/slide1.xml" Id="Racc3c3ae6fdf4fab" /><Relationship Type="http://schemas.openxmlformats.org/officeDocument/2006/relationships/slide" Target="/ppt/slides/slide2.xml" Id="R08090aa486214f09" /><Relationship Type="http://schemas.openxmlformats.org/officeDocument/2006/relationships/slide" Target="/ppt/slides/slide3.xml" Id="R618f090343c84eb4" /><Relationship Type="http://schemas.openxmlformats.org/officeDocument/2006/relationships/slide" Target="/ppt/slides/slide4.xml" Id="Raba74fae4f45470b" /><Relationship Type="http://schemas.openxmlformats.org/officeDocument/2006/relationships/slide" Target="/ppt/slides/slide5.xml" Id="R1db8c7c774f94fbb" /><Relationship Type="http://schemas.openxmlformats.org/officeDocument/2006/relationships/slide" Target="/ppt/slides/slide6.xml" Id="R6ae3cb8c5d1a47d4" /><Relationship Type="http://schemas.openxmlformats.org/officeDocument/2006/relationships/slide" Target="/ppt/slides/slide7.xml" Id="R481e0ff6689548b7" /><Relationship Type="http://schemas.openxmlformats.org/officeDocument/2006/relationships/slide" Target="/ppt/slides/slide8.xml" Id="Rd20e8459d1ff4c19" /><Relationship Type="http://schemas.openxmlformats.org/officeDocument/2006/relationships/slide" Target="/ppt/slides/slide9.xml" Id="R1498d67e5bca4ece" /><Relationship Type="http://schemas.openxmlformats.org/officeDocument/2006/relationships/slide" Target="/ppt/slides/slide10.xml" Id="R2740e719696c4e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7180f799944a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66990da552491a" /><Relationship Type="http://schemas.openxmlformats.org/officeDocument/2006/relationships/notesMaster" Target="/ppt/notesMasters/notesMaster1.xml" Id="Ra2d84196c89e43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87dc2edcd24451" /><Relationship Type="http://schemas.openxmlformats.org/officeDocument/2006/relationships/notesMaster" Target="/ppt/notesMasters/notesMaster1.xml" Id="Refd80955d15343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d31c5da1e24530" /><Relationship Type="http://schemas.openxmlformats.org/officeDocument/2006/relationships/notesMaster" Target="/ppt/notesMasters/notesMaster1.xml" Id="R673872d9f8cf48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2810e56c084346" /><Relationship Type="http://schemas.openxmlformats.org/officeDocument/2006/relationships/notesMaster" Target="/ppt/notesMasters/notesMaster1.xml" Id="R7db42e612f564c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541aa4764d443b" /><Relationship Type="http://schemas.openxmlformats.org/officeDocument/2006/relationships/notesMaster" Target="/ppt/notesMasters/notesMaster1.xml" Id="R50a1c7cb73a14b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9f0db0a353444e" /><Relationship Type="http://schemas.openxmlformats.org/officeDocument/2006/relationships/notesMaster" Target="/ppt/notesMasters/notesMaster1.xml" Id="R054eebf99ca24f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424ef749b346c3" /><Relationship Type="http://schemas.openxmlformats.org/officeDocument/2006/relationships/notesMaster" Target="/ppt/notesMasters/notesMaster1.xml" Id="R8e33640a4a7943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7d31ea41194b7a" /><Relationship Type="http://schemas.openxmlformats.org/officeDocument/2006/relationships/notesMaster" Target="/ppt/notesMasters/notesMaster1.xml" Id="R28627380a25d41c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8996d1aba1499f" /><Relationship Type="http://schemas.openxmlformats.org/officeDocument/2006/relationships/notesMaster" Target="/ppt/notesMasters/notesMaster1.xml" Id="R2e078fb71b0e4f8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15e3677fce4987" /><Relationship Type="http://schemas.openxmlformats.org/officeDocument/2006/relationships/notesMaster" Target="/ppt/notesMasters/notesMaster1.xml" Id="Rd06d0ea7370942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listann eftir eigin atriði nemenda. Notið skáldað áhugasvið og þarfir; engin persónuupplýsingasöfnun.</a:t>
            </a:r>
          </a:p>
          <a:p xmlns:a="http://schemas.openxmlformats.org/drawingml/2006/main">
            <a:r>
              <a:t>Þrjú skálduð tilboð; ekki rugla við raunheimildir síðar. Aldur og aðstæður teiknihópsins eru óstaðfest.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Taflan aðgreinir óþekkt frá óhentugu.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Fyrsta skipti má ekki verða loforð um ókeypis námskeið.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Stór tafla kemur í stað þéttrar myndar úr bókinni. Dæmin eru stytt aðgreining fjögurra hluta erindis um spilaklúbb, ekki svör við ljósmyndaverkefninu. Nemendur semja tvær nákvæmar spurningar um ljósmyndun út frá auglýsingunni.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Seinna: *Jeg vil gerne vide, om jeg kan låne et kamera.*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Varðveitið aldur og takmörkun prufuskiptis.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gefa sér að viðkomandi geti næstu viku.</a:t>
            </a:r>
          </a:p>
          <a:p xmlns:a="http://schemas.openxmlformats.org/drawingml/2006/main">
            <a:r>
              <a:t>Auðir tímareitir eru fylltir eftir samtal. Ekki sýna breytingarkort áður en hópur hefur gert fyrstu áætlun.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Heimildir og mörk fullyrðinga eru í kennarapakka. Engin skráning á raunverulegt námskeið.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Animeklúbbur útilokaður af aldursviðmiði; ekki úthluta undanþágu.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Metið rök, rétta orsakarsetningu og svörun sérstaklega.</a:t>
            </a:r>
          </a:p>
          <a:p xmlns:a="http://schemas.openxmlformats.org/drawingml/2006/main">
            <a:r>
              <a:t>Heimild: upprunalegt Námsgögn-handrit B2-C06,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8019d6983c4d0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290cc7524c4ec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d7f09c48b94f9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b75fa1e5fc41f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4669daba47400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5e1de062af4f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DB1CD1-2355-4FAB-A04D-515FABFC23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DA51B86-3423-4871-8722-BBB25B4DDDB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B959334-F51A-4631-B301-5067927CEA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DD006E-2745-4BA3-B980-7DEAF00AA9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C752A00-5D9D-4D18-A67A-546E088423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E412798-9787-4A9D-B00E-F6AD025A72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F0470F-9ABC-4448-ADBB-34EEF8677D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9898C70-438A-414F-9DEC-D0C34C389CE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694E8E-F50B-47EC-AC18-D8FF56F1D9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CD66015-80C2-450A-9A8C-097D109732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b488128f0d4f0b" /><Relationship Type="http://schemas.openxmlformats.org/officeDocument/2006/relationships/slideLayout" Target="/ppt/slideLayouts/slideLayout1.xml" Id="R998aa93abb4a4cf5" /><Relationship Type="http://schemas.openxmlformats.org/officeDocument/2006/relationships/slideLayout" Target="/ppt/slideLayouts/slideLayout2.xml" Id="R831ccec9efee4318" /><Relationship Type="http://schemas.openxmlformats.org/officeDocument/2006/relationships/slideLayout" Target="/ppt/slideLayouts/slideLayout3.xml" Id="R044a282ababc4ffd" /><Relationship Type="http://schemas.openxmlformats.org/officeDocument/2006/relationships/slideLayout" Target="/ppt/slideLayouts/slideLayout4.xml" Id="R269fbb9e29734dd5" /><Relationship Type="http://schemas.openxmlformats.org/officeDocument/2006/relationships/slideLayout" Target="/ppt/slideLayouts/slideLayout5.xml" Id="Rbbff00e6cfec4334" /><Relationship Type="http://schemas.openxmlformats.org/officeDocument/2006/relationships/slideLayout" Target="/ppt/slideLayouts/slideLayout6.xml" Id="Re3f5117818fe4f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8aa93abb4a4cf5"/>
    <p:sldLayoutId xmlns:r="http://schemas.openxmlformats.org/officeDocument/2006/relationships" id="2147483650" r:id="R831ccec9efee4318"/>
    <p:sldLayoutId xmlns:r="http://schemas.openxmlformats.org/officeDocument/2006/relationships" id="2147483651" r:id="R044a282ababc4ffd"/>
    <p:sldLayoutId xmlns:r="http://schemas.openxmlformats.org/officeDocument/2006/relationships" id="2147483652" r:id="R269fbb9e29734dd5"/>
    <p:sldLayoutId xmlns:r="http://schemas.openxmlformats.org/officeDocument/2006/relationships" id="2147483653" r:id="Rbbff00e6cfec4334"/>
    <p:sldLayoutId xmlns:r="http://schemas.openxmlformats.org/officeDocument/2006/relationships" id="2147483654" r:id="Re3f5117818fe4f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708d1147514741" /><Relationship Type="http://schemas.openxmlformats.org/officeDocument/2006/relationships/image" Target="/ppt/media/image.png" Id="Rccbf9d8776cc48d0" /><Relationship Type="http://schemas.openxmlformats.org/officeDocument/2006/relationships/notesSlide" Target="/ppt/notesSlides/notesSlide1.xml" Id="R06852445863b44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8b899015114771" /><Relationship Type="http://schemas.openxmlformats.org/officeDocument/2006/relationships/notesSlide" Target="/ppt/notesSlides/notesSlide2.xml" Id="R03d221dc50384d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5bb33f6a694f43" /><Relationship Type="http://schemas.openxmlformats.org/officeDocument/2006/relationships/notesSlide" Target="/ppt/notesSlides/notesSlide3.xml" Id="Rc36e8621d8e242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2d7fe8f3224350" /><Relationship Type="http://schemas.openxmlformats.org/officeDocument/2006/relationships/notesSlide" Target="/ppt/notesSlides/notesSlide4.xml" Id="R4924d42e075b4d0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e393bad5414b0b" /><Relationship Type="http://schemas.openxmlformats.org/officeDocument/2006/relationships/notesSlide" Target="/ppt/notesSlides/notesSlide5.xml" Id="Rd5ff22a604144b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8db041666f46de" /><Relationship Type="http://schemas.openxmlformats.org/officeDocument/2006/relationships/notesSlide" Target="/ppt/notesSlides/notesSlide6.xml" Id="R2b89e2a54e294b3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9c75c33c4e4008" /><Relationship Type="http://schemas.openxmlformats.org/officeDocument/2006/relationships/image" Target="/ppt/media/image2.png" Id="Rde4a416abdc349ae" /><Relationship Type="http://schemas.openxmlformats.org/officeDocument/2006/relationships/notesSlide" Target="/ppt/notesSlides/notesSlide7.xml" Id="R875227b9da6442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707f400ef64898" /><Relationship Type="http://schemas.openxmlformats.org/officeDocument/2006/relationships/notesSlide" Target="/ppt/notesSlides/notesSlide8.xml" Id="R14aca1624469444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c0ece82a6451d" /><Relationship Type="http://schemas.openxmlformats.org/officeDocument/2006/relationships/notesSlide" Target="/ppt/notesSlides/notesSlide9.xml" Id="Rf76ad454b92a40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fe5633e5184054" /><Relationship Type="http://schemas.openxmlformats.org/officeDocument/2006/relationships/notesSlide" Target="/ppt/notesSlides/notesSlide10.xml" Id="R1f7d1d5227cd4f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CB867-CA17-4A10-8DC2-D43CB58EC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 du siger ja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9A8607-E373-4B6F-8DB2-C40CCC14BF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bf9d8776cc48d0"/>
          <a:stretch xmlns:a="http://schemas.openxmlformats.org/drawingml/2006/main"/>
        </p:blipFill>
        <p:spPr>
          <a:xfrm xmlns:a="http://schemas.openxmlformats.org/drawingml/2006/main">
            <a:off x="685800" y="1853565"/>
            <a:ext cx="10820400" cy="324612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C15670-D89E-4226-911F-3F41E8EA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Spørg om tid, sted, alder, udstyr, pris og adgang. Hvad mangler?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7F9A2F-A9B8-4C78-8879-8D6F7C1D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1</a:t>
            </a:r>
          </a:p>
        </p:txBody>
      </p:sp>
    </p:spTree>
    <p:extLst>
      <p:ext uri="{BB962C8B-B14F-4D97-AF65-F5344CB8AC3E}">
        <p14:creationId xmlns:p14="http://schemas.microsoft.com/office/powerpoint/2010/main" val="5026276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77CD1A-81D0-4301-9104-37033BD0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opdigtede tilbud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795D0-A148-4C4D-B37D-49944AD6671D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Fiktivt tilbud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Fotoværksted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onsdag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16–17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Læseklub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torsdag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15.30–16.30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715A04-DFD1-4E4D-ADA2-5C91DE43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Find én oplysning og ét åbent spørgsmål i hver tekst.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E652F1-D644-4D03-BB22-A1DAD5CE3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2</a:t>
            </a:r>
          </a:p>
        </p:txBody>
      </p:sp>
    </p:spTree>
    <p:extLst>
      <p:ext uri="{BB962C8B-B14F-4D97-AF65-F5344CB8AC3E}">
        <p14:creationId xmlns:p14="http://schemas.microsoft.com/office/powerpoint/2010/main" val="15371386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F6315-2C63-43B7-98B3-3B99E579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gang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F4DE3-AF10-4C94-93C7-ACA43B2B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»Første gang er gratis.«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Betyder det, at hele forløbet er gratis?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4A0FBA-6E63-4940-8093-06180911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3</a:t>
            </a:r>
          </a:p>
        </p:txBody>
      </p:sp>
    </p:spTree>
    <p:extLst>
      <p:ext uri="{BB962C8B-B14F-4D97-AF65-F5344CB8AC3E}">
        <p14:creationId xmlns:p14="http://schemas.microsoft.com/office/powerpoint/2010/main" val="146597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1081C5-7B42-47B7-A2B0-15A9C5BD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nyttig besked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18AD0-41DB-48BA-A397-29ED4FD8C780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Kort eksempel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Hilsen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Hej spilklubben.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Interesse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vil gerne prøve brætspil.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Spørgsmål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Skal jeg tilmelde mig?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Afslutning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Tak for hjælpen. Hilsen 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015230-864B-4123-B2A7-4E935EDF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Gør Fortæl mig alt mere præcist. Skriv to spørgsmål til fotoværkstedet.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A4D16-7263-4042-8A03-0996DF5E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4</a:t>
            </a:r>
          </a:p>
        </p:txBody>
      </p:sp>
    </p:spTree>
    <p:extLst>
      <p:ext uri="{BB962C8B-B14F-4D97-AF65-F5344CB8AC3E}">
        <p14:creationId xmlns:p14="http://schemas.microsoft.com/office/powerpoint/2010/main" val="21086682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A4649B-1411-4117-8EBB-9ECED489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gerne vide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964EB3-5DEC-422D-A57D-A0D7D2E3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der plads? → Jeg vil gerne vide, om der er plads.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jeg låne et kamera? →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9A1510-99DF-4BED-883E-8D9BC53C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5</a:t>
            </a:r>
          </a:p>
        </p:txBody>
      </p:sp>
    </p:spTree>
    <p:extLst>
      <p:ext uri="{BB962C8B-B14F-4D97-AF65-F5344CB8AC3E}">
        <p14:creationId xmlns:p14="http://schemas.microsoft.com/office/powerpoint/2010/main" val="13703299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AF4A7-5757-4E4B-9EC0-C7BF9A6F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Giv information videre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AC9FAD-C5B3-4F2A-9BA9-74E18BCA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Onsdag 16–17. 14–16 år. Kamera kan lånes. Første gang gratis. Spørg om tilmelding.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á íslensku og segðu hvað þarf að spyrja um.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A23C0E-E9FB-486D-AB62-C64E963B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6</a:t>
            </a:r>
          </a:p>
        </p:txBody>
      </p:sp>
    </p:spTree>
    <p:extLst>
      <p:ext uri="{BB962C8B-B14F-4D97-AF65-F5344CB8AC3E}">
        <p14:creationId xmlns:p14="http://schemas.microsoft.com/office/powerpoint/2010/main" val="17145982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C3E4B9-E98F-434C-9130-E86F1849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besked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CD40C-47AE-4BC2-A23E-3D7E16FD00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4a416abdc349ae"/>
          <a:stretch xmlns:a="http://schemas.openxmlformats.org/drawingml/2006/main"/>
        </p:blipFill>
        <p:spPr>
          <a:xfrm xmlns:a="http://schemas.openxmlformats.org/drawingml/2006/main">
            <a:off x="1119188" y="1666875"/>
            <a:ext cx="9953625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CF135D-402B-4F8B-8791-6DDFDD59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Brug privatkortet. Spørg om tid og udstyr. Udfyld først efter samtalen.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030FF-80CA-4B49-93C7-3B0CB629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7</a:t>
            </a:r>
          </a:p>
        </p:txBody>
      </p:sp>
    </p:spTree>
    <p:extLst>
      <p:ext uri="{BB962C8B-B14F-4D97-AF65-F5344CB8AC3E}">
        <p14:creationId xmlns:p14="http://schemas.microsoft.com/office/powerpoint/2010/main" val="2676737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12BCFF-E7DA-410D-B55A-FA4D32C4B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Virkelige kilder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E424D-8035-42BF-86E2-CC69BE00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UngiAarhus: Digital Tegning og Forfatterspirer.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Oplysninger læst 22. oktober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fortæller tilbuddene? Hvad fortæller de ikke om alle unge?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9AFFDA-AB96-48C6-9284-432737F6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8</a:t>
            </a:r>
          </a:p>
        </p:txBody>
      </p:sp>
    </p:spTree>
    <p:extLst>
      <p:ext uri="{BB962C8B-B14F-4D97-AF65-F5344CB8AC3E}">
        <p14:creationId xmlns:p14="http://schemas.microsoft.com/office/powerpoint/2010/main" val="3506823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53F76-BEAB-408F-8269-4116D514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Alder betyder noget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5803D5-67AA-4CF3-9716-22C01A37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Dokk1: skak, begyndere og øvede.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Borgarbókasafnið: animeklub for 10–12-årige.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passer ikke til en gæst på 15 år?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8F409D-DEFE-488D-9B8B-075B673B0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9</a:t>
            </a:r>
          </a:p>
        </p:txBody>
      </p:sp>
    </p:spTree>
    <p:extLst>
      <p:ext uri="{BB962C8B-B14F-4D97-AF65-F5344CB8AC3E}">
        <p14:creationId xmlns:p14="http://schemas.microsoft.com/office/powerpoint/2010/main" val="10989444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1EA7A-D9B1-49FB-A2DE-966E27BB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anbefaling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110FC6-7562-4D69-B296-C4A688E0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vil foreslå …, fordi … Men vi skal undersøge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på et nyt spørgsmål.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8C4C2-8726-4736-A7DC-A4778626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6. kafli · 10</a:t>
            </a:r>
          </a:p>
        </p:txBody>
      </p:sp>
    </p:spTree>
    <p:extLst>
      <p:ext uri="{BB962C8B-B14F-4D97-AF65-F5344CB8AC3E}">
        <p14:creationId xmlns:p14="http://schemas.microsoft.com/office/powerpoint/2010/main" val="20787252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2026-10-22T23:10:33.5690000Z</dcterms:created>
  <dcterms:modified xsi:type="dcterms:W3CDTF">2026-10-22T23:10:33.5690000Z</dcterms:modified>
</coreProperties>
</file>