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5805bfd45f2418b" /><Relationship Type="http://schemas.openxmlformats.org/officeDocument/2006/relationships/extended-properties" Target="/docProps/app.xml" Id="R183dac62a576485a" /><Relationship Type="http://schemas.openxmlformats.org/officeDocument/2006/relationships/officeDocument" Target="/ppt/presentation.xml" Id="R35fb6808749442b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e94268d1a2d4ce1"/>
  </p:sldMasterIdLst>
  <p:notesMasterIdLst>
    <p:notesMasterId xmlns:r="http://schemas.openxmlformats.org/officeDocument/2006/relationships" r:id="R045cd2ced9da45f7"/>
  </p:notesMasterIdLst>
  <p:sldIdLst>
    <p:sldId xmlns:r="http://schemas.openxmlformats.org/officeDocument/2006/relationships" id="256" r:id="R64fb287a8e004349"/>
    <p:sldId xmlns:r="http://schemas.openxmlformats.org/officeDocument/2006/relationships" id="257" r:id="R11bda596c6694910"/>
    <p:sldId xmlns:r="http://schemas.openxmlformats.org/officeDocument/2006/relationships" id="258" r:id="R6049d71d24924aaf"/>
    <p:sldId xmlns:r="http://schemas.openxmlformats.org/officeDocument/2006/relationships" id="259" r:id="Rde4f83cd4a494d10"/>
    <p:sldId xmlns:r="http://schemas.openxmlformats.org/officeDocument/2006/relationships" id="260" r:id="R03d6161610694cc7"/>
    <p:sldId xmlns:r="http://schemas.openxmlformats.org/officeDocument/2006/relationships" id="261" r:id="R1fbf5182fa2d4eef"/>
    <p:sldId xmlns:r="http://schemas.openxmlformats.org/officeDocument/2006/relationships" id="262" r:id="Raec97596eb0f4a89"/>
    <p:sldId xmlns:r="http://schemas.openxmlformats.org/officeDocument/2006/relationships" id="263" r:id="Rb60577a82c4a4ceb"/>
    <p:sldId xmlns:r="http://schemas.openxmlformats.org/officeDocument/2006/relationships" id="264" r:id="Rebb6100f97e24c5f"/>
    <p:sldId xmlns:r="http://schemas.openxmlformats.org/officeDocument/2006/relationships" id="265" r:id="R7eb3231f692548a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efa306213e5461d" /><Relationship Type="http://schemas.openxmlformats.org/officeDocument/2006/relationships/slideMaster" Target="/ppt/slideMasters/slideMaster1.xml" Id="R8e94268d1a2d4ce1" /><Relationship Type="http://schemas.openxmlformats.org/officeDocument/2006/relationships/notesMaster" Target="/ppt/notesMasters/notesMaster1.xml" Id="R045cd2ced9da45f7" /><Relationship Type="http://schemas.openxmlformats.org/officeDocument/2006/relationships/presProps" Target="/ppt/presProps.xml" Id="R7529460b2f0940c0" /><Relationship Type="http://schemas.openxmlformats.org/officeDocument/2006/relationships/tableStyles" Target="/ppt/tableStyles.xml" Id="Re84bb0886f7543f4" /><Relationship Type="http://schemas.openxmlformats.org/officeDocument/2006/relationships/slide" Target="/ppt/slides/slide1.xml" Id="R64fb287a8e004349" /><Relationship Type="http://schemas.openxmlformats.org/officeDocument/2006/relationships/slide" Target="/ppt/slides/slide2.xml" Id="R11bda596c6694910" /><Relationship Type="http://schemas.openxmlformats.org/officeDocument/2006/relationships/slide" Target="/ppt/slides/slide3.xml" Id="R6049d71d24924aaf" /><Relationship Type="http://schemas.openxmlformats.org/officeDocument/2006/relationships/slide" Target="/ppt/slides/slide4.xml" Id="Rde4f83cd4a494d10" /><Relationship Type="http://schemas.openxmlformats.org/officeDocument/2006/relationships/slide" Target="/ppt/slides/slide5.xml" Id="R03d6161610694cc7" /><Relationship Type="http://schemas.openxmlformats.org/officeDocument/2006/relationships/slide" Target="/ppt/slides/slide6.xml" Id="R1fbf5182fa2d4eef" /><Relationship Type="http://schemas.openxmlformats.org/officeDocument/2006/relationships/slide" Target="/ppt/slides/slide7.xml" Id="Raec97596eb0f4a89" /><Relationship Type="http://schemas.openxmlformats.org/officeDocument/2006/relationships/slide" Target="/ppt/slides/slide8.xml" Id="Rb60577a82c4a4ceb" /><Relationship Type="http://schemas.openxmlformats.org/officeDocument/2006/relationships/slide" Target="/ppt/slides/slide9.xml" Id="Rebb6100f97e24c5f" /><Relationship Type="http://schemas.openxmlformats.org/officeDocument/2006/relationships/slide" Target="/ppt/slides/slide10.xml" Id="R7eb3231f692548a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2ab9fa1dee7447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da6307ce3454872" /><Relationship Type="http://schemas.openxmlformats.org/officeDocument/2006/relationships/notesMaster" Target="/ppt/notesMasters/notesMaster1.xml" Id="R8ddd649e5503430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ee05d82b2104df8" /><Relationship Type="http://schemas.openxmlformats.org/officeDocument/2006/relationships/notesMaster" Target="/ppt/notesMasters/notesMaster1.xml" Id="R3d6b28aeee584be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7eba63b6f3741c9" /><Relationship Type="http://schemas.openxmlformats.org/officeDocument/2006/relationships/notesMaster" Target="/ppt/notesMasters/notesMaster1.xml" Id="R30ae3ae4f68f41b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becd1c3e6ac47f7" /><Relationship Type="http://schemas.openxmlformats.org/officeDocument/2006/relationships/notesMaster" Target="/ppt/notesMasters/notesMaster1.xml" Id="Rd98a7bfb67d0492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b4c8ff9b11f4e8d" /><Relationship Type="http://schemas.openxmlformats.org/officeDocument/2006/relationships/notesMaster" Target="/ppt/notesMasters/notesMaster1.xml" Id="Rd6b41e0c8e8b464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1d3691be5fc4b1c" /><Relationship Type="http://schemas.openxmlformats.org/officeDocument/2006/relationships/notesMaster" Target="/ppt/notesMasters/notesMaster1.xml" Id="R6e46432a34b54a3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dbd5fb2e46e409e" /><Relationship Type="http://schemas.openxmlformats.org/officeDocument/2006/relationships/notesMaster" Target="/ppt/notesMasters/notesMaster1.xml" Id="R42c4b9436bbe4ae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c21b6d7681c4535" /><Relationship Type="http://schemas.openxmlformats.org/officeDocument/2006/relationships/notesMaster" Target="/ppt/notesMasters/notesMaster1.xml" Id="R05831f2736c74d6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4c5aede77204d56" /><Relationship Type="http://schemas.openxmlformats.org/officeDocument/2006/relationships/notesMaster" Target="/ppt/notesMasters/notesMaster1.xml" Id="Rae0453e1352542a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2d82faf5a5047aa" /><Relationship Type="http://schemas.openxmlformats.org/officeDocument/2006/relationships/notesMaster" Target="/ppt/notesMasters/notesMaster1.xml" Id="R53c93a8b9c884f3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Ekki afhjúpa endi í mynd eða myndlýsingu.</a:t>
            </a:r>
          </a:p>
          <a:p xmlns:a="http://schemas.openxmlformats.org/drawingml/2006/main">
            <a:r>
              <a:t>Heimild: upprunalegt Námsgögn-handrit B2-C07,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Fyrri hluti er upphaf sjálfstæðrar lestrarlotu; seinni opnaður eftir spá.</a:t>
            </a:r>
          </a:p>
          <a:p xmlns:a="http://schemas.openxmlformats.org/drawingml/2006/main">
            <a:r>
              <a:t>Heimild: upprunalegt Námsgögn-handrit B2-C07,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Kennaranafnið er óþekkt Ara og lesanda fyrst; Maja þekkir eigin áætlun.</a:t>
            </a:r>
          </a:p>
          <a:p xmlns:a="http://schemas.openxmlformats.org/drawingml/2006/main">
            <a:r>
              <a:t>Þetta er stytt tafla úr fyrri hluta sögunnar. Ekki sýna svör eða seinni hluta áður en nemendur hafa reynt.</a:t>
            </a:r>
          </a:p>
          <a:p xmlns:a="http://schemas.openxmlformats.org/drawingml/2006/main">
            <a:r>
              <a:t>Heimild: upprunalegt Námsgögn-handrit B2-C07,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Spurningar eiga að samsvara vitneskju á réttum tíma.</a:t>
            </a:r>
          </a:p>
          <a:p xmlns:a="http://schemas.openxmlformats.org/drawingml/2006/main">
            <a:r>
              <a:t>Heimild: upprunalegt Námsgögn-handrit B2-C07,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Skakki ljósastaurinn gefur sértækt auðkenni.</a:t>
            </a:r>
          </a:p>
          <a:p xmlns:a="http://schemas.openxmlformats.org/drawingml/2006/main">
            <a:r>
              <a:t>Heimild: upprunalegt Námsgögn-handrit B2-C07,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Aðgerð styður túlkun en sannar ekki óbreytanlegan persónuleika.</a:t>
            </a:r>
          </a:p>
          <a:p xmlns:a="http://schemas.openxmlformats.org/drawingml/2006/main">
            <a:r>
              <a:t>Heimild: upprunalegt Námsgögn-handrit B2-C07,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Engin íslensk gervihljóðritun. Hlustið á heilar setningar.</a:t>
            </a:r>
          </a:p>
          <a:p xmlns:a="http://schemas.openxmlformats.org/drawingml/2006/main">
            <a:r>
              <a:t>Samhengisverkefnið með time/tid/frokost er í bókinni. Orðapörin í töflunni eru rifjun, ekki sjálfstæð sönnun um þekkingu á málafbrigðum.</a:t>
            </a:r>
          </a:p>
          <a:p xmlns:a="http://schemas.openxmlformats.org/drawingml/2006/main">
            <a:r>
              <a:t>Heimild: upprunalegt Námsgögn-handrit B2-C07,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Merkið aðlögun sem eigin útgáfu, ekki tilvitnun.</a:t>
            </a:r>
          </a:p>
          <a:p xmlns:a="http://schemas.openxmlformats.org/drawingml/2006/main">
            <a:r>
              <a:t>Heimild: upprunalegt Námsgögn-handrit B2-C07,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Aðrar leiðir eru sitjandi upplestur eða einræða; leikbúningur er óviðkomandi mati.</a:t>
            </a:r>
          </a:p>
          <a:p xmlns:a="http://schemas.openxmlformats.org/drawingml/2006/main">
            <a:r>
              <a:t>Heimild: upprunalegt Námsgögn-handrit B2-C07,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Geymið endursögn og skapandi texta aðskilda. Heildarskáldsagan er sérstakur lestrarþráður.</a:t>
            </a:r>
          </a:p>
          <a:p xmlns:a="http://schemas.openxmlformats.org/drawingml/2006/main">
            <a:r>
              <a:t>Heimild: upprunalegt Námsgögn-handrit B2-C07,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95f48cb9794439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1fae7d2f5794db5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e65a282ec2449e4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ae48e75d4554c4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6acee38f67841e6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73712571ae04a0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6421825-2044-4C50-91B8-E3BC8CCD22E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5DABAE00-7DBE-4E5C-8FAA-74FD1269C2D6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818AB054-414A-4799-B51C-749D708E96E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F3B8717-D969-4BE9-94D9-73E743F921E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B6FB5AD-94F1-45E6-B9D8-76086205935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519C67B-7C1C-4EBF-89A7-518BA1A10E5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B02D96A-468C-4853-9163-C4E6D27B023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55D913FB-DFA8-499D-8E97-E01AFDBE728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D680077-25E4-42A6-8DCF-6DE63DD93CE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8775503-C653-4412-8296-737B7131040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b1bd07429844793" /><Relationship Type="http://schemas.openxmlformats.org/officeDocument/2006/relationships/slideLayout" Target="/ppt/slideLayouts/slideLayout1.xml" Id="R54ea8bc5384744ab" /><Relationship Type="http://schemas.openxmlformats.org/officeDocument/2006/relationships/slideLayout" Target="/ppt/slideLayouts/slideLayout2.xml" Id="R293d6513f3a44a90" /><Relationship Type="http://schemas.openxmlformats.org/officeDocument/2006/relationships/slideLayout" Target="/ppt/slideLayouts/slideLayout3.xml" Id="Rd65fb907cf984608" /><Relationship Type="http://schemas.openxmlformats.org/officeDocument/2006/relationships/slideLayout" Target="/ppt/slideLayouts/slideLayout4.xml" Id="Rd67d6925e74a43fd" /><Relationship Type="http://schemas.openxmlformats.org/officeDocument/2006/relationships/slideLayout" Target="/ppt/slideLayouts/slideLayout5.xml" Id="Rda66d319e5834a09" /><Relationship Type="http://schemas.openxmlformats.org/officeDocument/2006/relationships/slideLayout" Target="/ppt/slideLayouts/slideLayout6.xml" Id="R33586476b3c2431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4ea8bc5384744ab"/>
    <p:sldLayoutId xmlns:r="http://schemas.openxmlformats.org/officeDocument/2006/relationships" id="2147483650" r:id="R293d6513f3a44a90"/>
    <p:sldLayoutId xmlns:r="http://schemas.openxmlformats.org/officeDocument/2006/relationships" id="2147483651" r:id="Rd65fb907cf984608"/>
    <p:sldLayoutId xmlns:r="http://schemas.openxmlformats.org/officeDocument/2006/relationships" id="2147483652" r:id="Rd67d6925e74a43fd"/>
    <p:sldLayoutId xmlns:r="http://schemas.openxmlformats.org/officeDocument/2006/relationships" id="2147483653" r:id="Rda66d319e5834a09"/>
    <p:sldLayoutId xmlns:r="http://schemas.openxmlformats.org/officeDocument/2006/relationships" id="2147483654" r:id="R33586476b3c2431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d407f5e2bf04074" /><Relationship Type="http://schemas.openxmlformats.org/officeDocument/2006/relationships/image" Target="/ppt/media/image.png" Id="R47f3d07d869d47cc" /><Relationship Type="http://schemas.openxmlformats.org/officeDocument/2006/relationships/notesSlide" Target="/ppt/notesSlides/notesSlide1.xml" Id="R75ac7cad64684da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6338e491b2a4958" /><Relationship Type="http://schemas.openxmlformats.org/officeDocument/2006/relationships/notesSlide" Target="/ppt/notesSlides/notesSlide2.xml" Id="Rca1b39ceff6d422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09f0928c7d14059" /><Relationship Type="http://schemas.openxmlformats.org/officeDocument/2006/relationships/notesSlide" Target="/ppt/notesSlides/notesSlide3.xml" Id="R9ec73862b5b643b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8fa63628cf3417b" /><Relationship Type="http://schemas.openxmlformats.org/officeDocument/2006/relationships/notesSlide" Target="/ppt/notesSlides/notesSlide4.xml" Id="Rc8bc5456bb4a4b8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6523b0a949447ee" /><Relationship Type="http://schemas.openxmlformats.org/officeDocument/2006/relationships/notesSlide" Target="/ppt/notesSlides/notesSlide5.xml" Id="R74756f8b573b4ee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7f6118f54a640b5" /><Relationship Type="http://schemas.openxmlformats.org/officeDocument/2006/relationships/notesSlide" Target="/ppt/notesSlides/notesSlide6.xml" Id="R58d52e427964419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d262bae6ae9412d" /><Relationship Type="http://schemas.openxmlformats.org/officeDocument/2006/relationships/notesSlide" Target="/ppt/notesSlides/notesSlide7.xml" Id="R77beea2f2eaf42f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20011e80c504fb0" /><Relationship Type="http://schemas.openxmlformats.org/officeDocument/2006/relationships/notesSlide" Target="/ppt/notesSlides/notesSlide8.xml" Id="Raa238f9957e14c1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fd80a74a1e94984" /><Relationship Type="http://schemas.openxmlformats.org/officeDocument/2006/relationships/image" Target="/ppt/media/image2.png" Id="R2918032ca2fb4478" /><Relationship Type="http://schemas.openxmlformats.org/officeDocument/2006/relationships/notesSlide" Target="/ppt/notesSlides/notesSlide9.xml" Id="R66f9abecb21641f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4170df33f7e4eff" /><Relationship Type="http://schemas.openxmlformats.org/officeDocument/2006/relationships/notesSlide" Target="/ppt/notesSlides/notesSlide10.xml" Id="Rb227d104502e4a9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8DD31C-3455-4642-867F-A732F3361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Tre spor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C14F11-15F5-476A-9FBF-65CF6A4D92D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f3d07d869d47cc"/>
          <a:stretch xmlns:a="http://schemas.openxmlformats.org/drawingml/2006/main"/>
        </p:blipFill>
        <p:spPr>
          <a:xfrm xmlns:a="http://schemas.openxmlformats.org/drawingml/2006/main">
            <a:off x="2476500" y="1666875"/>
            <a:ext cx="7239000" cy="36195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EA9719-F398-4762-8328-7BBEFBB0A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Måske … Hvad vil du gerne vide?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EA3BB3-266E-44B8-BBF8-6D8ABD3CB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7. kafli · 1</a:t>
            </a:r>
          </a:p>
        </p:txBody>
      </p:sp>
    </p:spTree>
    <p:extLst>
      <p:ext uri="{BB962C8B-B14F-4D97-AF65-F5344CB8AC3E}">
        <p14:creationId xmlns:p14="http://schemas.microsoft.com/office/powerpoint/2010/main" val="150678989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4EFC9D-6531-42E2-9EFA-CE1FE051B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Første 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8ED83C-1AB6-4CF2-81E7-B5CAB0C1B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Læs eller lyt. Hvad finder Maja? Hvad gør hun?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Stop før anden del.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D35AE1-A0A1-4F37-9EE3-652AE550E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7. kafli · 2</a:t>
            </a:r>
          </a:p>
        </p:txBody>
      </p:sp>
    </p:spTree>
    <p:extLst>
      <p:ext uri="{BB962C8B-B14F-4D97-AF65-F5344CB8AC3E}">
        <p14:creationId xmlns:p14="http://schemas.microsoft.com/office/powerpoint/2010/main" val="110398915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548E09-40A1-4219-A297-BD32B0152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Hvem ved hvad?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B37771-5129-41B1-8557-BD69AC6CCBEA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05100"/>
                <a:gridCol w="2705100"/>
                <a:gridCol w="2705100"/>
                <a:gridCol w="2705100"/>
              </a:tblGrid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Hvem ved det?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Maja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Ari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Læseren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</a:tr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Biblioteket er lukket.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Maja vil give bogen til en lærer.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2866D7-69F9-4ADE-A4BF-D7275F100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Brug første del. Markér ✓, ✗ eller ? og forklar.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ADB4D7-BDA2-4A2B-B9E0-0048115BE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7. kafli · 3</a:t>
            </a:r>
          </a:p>
        </p:txBody>
      </p:sp>
    </p:spTree>
    <p:extLst>
      <p:ext uri="{BB962C8B-B14F-4D97-AF65-F5344CB8AC3E}">
        <p14:creationId xmlns:p14="http://schemas.microsoft.com/office/powerpoint/2010/main" val="169393560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E219E7-8776-48CA-8ADB-0D03F4A52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Et spørgsmål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16A558-7144-405E-A8D1-91DF2D50D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Hvilken lærer mener du?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Hvorfor tog du bogen med?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Hvilket spørgsmål kan personen svare på nu? Spil personen, og svar. Stil et nyt spørgsmål. Gæt derefter på, hvad der sker.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232052-C672-4452-BABD-90518AC16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7. kafli · 4</a:t>
            </a:r>
          </a:p>
        </p:txBody>
      </p:sp>
    </p:spTree>
    <p:extLst>
      <p:ext uri="{BB962C8B-B14F-4D97-AF65-F5344CB8AC3E}">
        <p14:creationId xmlns:p14="http://schemas.microsoft.com/office/powerpoint/2010/main" val="137087460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40D9E9-A1BC-4BF5-AEE1-155D6E2D9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Anden 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ADB6FB-6784-4FB0-93AC-86072AF6F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Læs slutningen.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Hvilken detalje bekræfter, at det er Aris bog?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B6F566-8D21-4BAE-893A-4EB59954A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7. kafli · 5</a:t>
            </a:r>
          </a:p>
        </p:txBody>
      </p:sp>
    </p:spTree>
    <p:extLst>
      <p:ext uri="{BB962C8B-B14F-4D97-AF65-F5344CB8AC3E}">
        <p14:creationId xmlns:p14="http://schemas.microsoft.com/office/powerpoint/2010/main" val="133167435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836F4C-5A62-4E5F-907B-D8A51A8E2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tolkning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7CBE9F-C358-46AA-9737-A005226D0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Jeg tror …, fordi der står 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Viser sporet alt om personen?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Forklar Majas valg på islandsk med to oplysninger fra teksten.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B813F9-DA16-42FD-8C73-0D5C0A329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7. kafli · 6</a:t>
            </a:r>
          </a:p>
        </p:txBody>
      </p:sp>
    </p:spTree>
    <p:extLst>
      <p:ext uri="{BB962C8B-B14F-4D97-AF65-F5344CB8AC3E}">
        <p14:creationId xmlns:p14="http://schemas.microsoft.com/office/powerpoint/2010/main" val="63126053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FBC13C-AA39-4CA4-85BD-C447AD38E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Ord, der ligner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44D814-E5E6-4BD2-826E-DA5F1928FE74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10200"/>
                <a:gridCol w="5410200"/>
              </a:tblGrid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Dansk · B2-C07-A04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Íslenska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hus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hús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bog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bók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sommer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sumar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C0DDA9-55E3-410F-BAB0-2759C5688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Hvad lyder anderledes? Forklar time, tid og frokost i bogens sætninger.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95FE55-5B32-4305-AEB1-415F74228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7. kafli · 7</a:t>
            </a:r>
          </a:p>
        </p:txBody>
      </p:sp>
    </p:spTree>
    <p:extLst>
      <p:ext uri="{BB962C8B-B14F-4D97-AF65-F5344CB8AC3E}">
        <p14:creationId xmlns:p14="http://schemas.microsoft.com/office/powerpoint/2010/main" val="184286772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44A8C7-27B9-4614-81CA-F9F702646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anden fortæller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AD7805-C53A-4B7A-AF4E-5FD23FC4B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Ejeren ved ikke, at biblioteket var lukket.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Skriv med jeg. Giv ikke fortælleren viden for tidligt.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ED9670-873F-45C9-8E2E-F5F1AA362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7. kafli · 8</a:t>
            </a:r>
          </a:p>
        </p:txBody>
      </p:sp>
    </p:spTree>
    <p:extLst>
      <p:ext uri="{BB962C8B-B14F-4D97-AF65-F5344CB8AC3E}">
        <p14:creationId xmlns:p14="http://schemas.microsoft.com/office/powerpoint/2010/main" val="191164888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88020F-7D88-4B75-932C-F6C5518A6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ny slutning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D1709E-3289-4A27-88B9-063E1BFACBA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18032ca2fb4478"/>
          <a:stretch xmlns:a="http://schemas.openxmlformats.org/drawingml/2006/main"/>
        </p:blipFill>
        <p:spPr>
          <a:xfrm xmlns:a="http://schemas.openxmlformats.org/drawingml/2006/main">
            <a:off x="991577" y="1666875"/>
            <a:ext cx="10208846" cy="36195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D210B6-47D5-43A9-82A8-27DE01253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Skriv, vælg replikker og fremfør. Få ét råd, og fremfør en linje igen.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2B73C0-DE69-4616-A86A-9A2DCF247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7. kafli · 9</a:t>
            </a:r>
          </a:p>
        </p:txBody>
      </p:sp>
    </p:spTree>
    <p:extLst>
      <p:ext uri="{BB962C8B-B14F-4D97-AF65-F5344CB8AC3E}">
        <p14:creationId xmlns:p14="http://schemas.microsoft.com/office/powerpoint/2010/main" val="66668120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CDF4CC-CEC2-4FF0-B829-FEB52CAED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Kilde eller min idé?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6311E3-3509-4AE5-889A-27509A0FA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Det står i teksten … Jeg tolker det som … I min version 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Gør én henvisning tydeligere.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4CCE4A-ABC2-4802-A4F1-84F8F7527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7. kafli · 10</a:t>
            </a:r>
          </a:p>
        </p:txBody>
      </p:sp>
    </p:spTree>
    <p:extLst>
      <p:ext uri="{BB962C8B-B14F-4D97-AF65-F5344CB8AC3E}">
        <p14:creationId xmlns:p14="http://schemas.microsoft.com/office/powerpoint/2010/main" val="119200438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2026-10-22T23:07:46.3730000Z</dcterms:created>
  <dcterms:modified xsi:type="dcterms:W3CDTF">2026-10-22T23:07:46.3730000Z</dcterms:modified>
</coreProperties>
</file>