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8e5ec81fe034f69" /><Relationship Type="http://schemas.openxmlformats.org/officeDocument/2006/relationships/extended-properties" Target="/docProps/app.xml" Id="R308c9c8fdaf34ae2" /><Relationship Type="http://schemas.openxmlformats.org/officeDocument/2006/relationships/officeDocument" Target="/ppt/presentation.xml" Id="R9c23a8fc2fef461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ddccc10801c43d1"/>
  </p:sldMasterIdLst>
  <p:notesMasterIdLst>
    <p:notesMasterId xmlns:r="http://schemas.openxmlformats.org/officeDocument/2006/relationships" r:id="Rb1d81c46e4ff43c4"/>
  </p:notesMasterIdLst>
  <p:sldIdLst>
    <p:sldId xmlns:r="http://schemas.openxmlformats.org/officeDocument/2006/relationships" id="256" r:id="R201af11928ca454a"/>
    <p:sldId xmlns:r="http://schemas.openxmlformats.org/officeDocument/2006/relationships" id="257" r:id="Rff0b7b78d7264c8d"/>
    <p:sldId xmlns:r="http://schemas.openxmlformats.org/officeDocument/2006/relationships" id="258" r:id="R4ba975aa3981462c"/>
    <p:sldId xmlns:r="http://schemas.openxmlformats.org/officeDocument/2006/relationships" id="259" r:id="R8a16fd4fc30f42b5"/>
    <p:sldId xmlns:r="http://schemas.openxmlformats.org/officeDocument/2006/relationships" id="260" r:id="R49db00575ed64a0d"/>
    <p:sldId xmlns:r="http://schemas.openxmlformats.org/officeDocument/2006/relationships" id="261" r:id="R20ec7a5f10f74e46"/>
    <p:sldId xmlns:r="http://schemas.openxmlformats.org/officeDocument/2006/relationships" id="262" r:id="R427407e5762749b5"/>
    <p:sldId xmlns:r="http://schemas.openxmlformats.org/officeDocument/2006/relationships" id="263" r:id="R44e5aefc0bd849f7"/>
    <p:sldId xmlns:r="http://schemas.openxmlformats.org/officeDocument/2006/relationships" id="264" r:id="Re54c1d54282b43c2"/>
    <p:sldId xmlns:r="http://schemas.openxmlformats.org/officeDocument/2006/relationships" id="265" r:id="R077fb38038914fd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f76e09782794fa2" /><Relationship Type="http://schemas.openxmlformats.org/officeDocument/2006/relationships/slideMaster" Target="/ppt/slideMasters/slideMaster1.xml" Id="R6ddccc10801c43d1" /><Relationship Type="http://schemas.openxmlformats.org/officeDocument/2006/relationships/notesMaster" Target="/ppt/notesMasters/notesMaster1.xml" Id="Rb1d81c46e4ff43c4" /><Relationship Type="http://schemas.openxmlformats.org/officeDocument/2006/relationships/presProps" Target="/ppt/presProps.xml" Id="Rdfd8405591e04929" /><Relationship Type="http://schemas.openxmlformats.org/officeDocument/2006/relationships/tableStyles" Target="/ppt/tableStyles.xml" Id="R9eed8586408a45f8" /><Relationship Type="http://schemas.openxmlformats.org/officeDocument/2006/relationships/slide" Target="/ppt/slides/slide1.xml" Id="R201af11928ca454a" /><Relationship Type="http://schemas.openxmlformats.org/officeDocument/2006/relationships/slide" Target="/ppt/slides/slide2.xml" Id="Rff0b7b78d7264c8d" /><Relationship Type="http://schemas.openxmlformats.org/officeDocument/2006/relationships/slide" Target="/ppt/slides/slide3.xml" Id="R4ba975aa3981462c" /><Relationship Type="http://schemas.openxmlformats.org/officeDocument/2006/relationships/slide" Target="/ppt/slides/slide4.xml" Id="R8a16fd4fc30f42b5" /><Relationship Type="http://schemas.openxmlformats.org/officeDocument/2006/relationships/slide" Target="/ppt/slides/slide5.xml" Id="R49db00575ed64a0d" /><Relationship Type="http://schemas.openxmlformats.org/officeDocument/2006/relationships/slide" Target="/ppt/slides/slide6.xml" Id="R20ec7a5f10f74e46" /><Relationship Type="http://schemas.openxmlformats.org/officeDocument/2006/relationships/slide" Target="/ppt/slides/slide7.xml" Id="R427407e5762749b5" /><Relationship Type="http://schemas.openxmlformats.org/officeDocument/2006/relationships/slide" Target="/ppt/slides/slide8.xml" Id="R44e5aefc0bd849f7" /><Relationship Type="http://schemas.openxmlformats.org/officeDocument/2006/relationships/slide" Target="/ppt/slides/slide9.xml" Id="Re54c1d54282b43c2" /><Relationship Type="http://schemas.openxmlformats.org/officeDocument/2006/relationships/slide" Target="/ppt/slides/slide10.xml" Id="R077fb38038914fd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8332828d91a469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69c3627345e4f5e" /><Relationship Type="http://schemas.openxmlformats.org/officeDocument/2006/relationships/notesMaster" Target="/ppt/notesMasters/notesMaster1.xml" Id="Raf754cb66f5d4f9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2539981d5254247" /><Relationship Type="http://schemas.openxmlformats.org/officeDocument/2006/relationships/notesMaster" Target="/ppt/notesMasters/notesMaster1.xml" Id="R1ebb04fe9088498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7fff42830304c6b" /><Relationship Type="http://schemas.openxmlformats.org/officeDocument/2006/relationships/notesMaster" Target="/ppt/notesMasters/notesMaster1.xml" Id="R77cfc07f0dee43d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b3b82fcda0c440a" /><Relationship Type="http://schemas.openxmlformats.org/officeDocument/2006/relationships/notesMaster" Target="/ppt/notesMasters/notesMaster1.xml" Id="Rf6f355c3e7a44d4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9cd0ee686124517" /><Relationship Type="http://schemas.openxmlformats.org/officeDocument/2006/relationships/notesMaster" Target="/ppt/notesMasters/notesMaster1.xml" Id="Re356945abb144fe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68c725dd1414079" /><Relationship Type="http://schemas.openxmlformats.org/officeDocument/2006/relationships/notesMaster" Target="/ppt/notesMasters/notesMaster1.xml" Id="R8c6feb5a1df8486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dc0538e42c64006" /><Relationship Type="http://schemas.openxmlformats.org/officeDocument/2006/relationships/notesMaster" Target="/ppt/notesMasters/notesMaster1.xml" Id="R6b457eef3ce6448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e50b72c8f804e7b" /><Relationship Type="http://schemas.openxmlformats.org/officeDocument/2006/relationships/notesMaster" Target="/ppt/notesMasters/notesMaster1.xml" Id="R47c03bc666884a0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a33448ac850492d" /><Relationship Type="http://schemas.openxmlformats.org/officeDocument/2006/relationships/notesMaster" Target="/ppt/notesMasters/notesMaster1.xml" Id="Rbef8fbc65dd64bc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2421fb8830248d2" /><Relationship Type="http://schemas.openxmlformats.org/officeDocument/2006/relationships/notesMaster" Target="/ppt/notesMasters/notesMaster1.xml" Id="Rfb302b8dce6b407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Endurskoðun getur breytt áætlun, ekki aðeins stafsetningu.</a:t>
            </a:r>
          </a:p>
          <a:p xmlns:a="http://schemas.openxmlformats.org/drawingml/2006/main">
            <a:r>
              <a:t>Heimild: upprunalegt Námsgögn-handrit B2-C08,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Sýnið fyrst eftir fyrstu A01-hlustun; ef sýnt áður skráið lestrarstuðning. Hópur má ekki fella frá efnisatriði vegna fallegs útlits.</a:t>
            </a:r>
          </a:p>
          <a:p xmlns:a="http://schemas.openxmlformats.org/drawingml/2006/main">
            <a:r>
              <a:t>Heimild: upprunalegt Námsgögn-handrit B2-C08,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Óviss matseðill má ekki verða staðhæfing í leiðarvísi.</a:t>
            </a:r>
          </a:p>
          <a:p xmlns:a="http://schemas.openxmlformats.org/drawingml/2006/main">
            <a:r>
              <a:t>Heimild: upprunalegt Námsgögn-handrit B2-C08,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Aðeins fundartími hefur stoð; hin atriðin eru tilbúin eða röng.</a:t>
            </a:r>
          </a:p>
          <a:p xmlns:a="http://schemas.openxmlformats.org/drawingml/2006/main">
            <a:r>
              <a:t>Heimild: upprunalegt Námsgögn-handrit B2-C08,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Látið nemendur finna upplýsingarnar í A og B, ekki eigna þjóðerni þarfirnar.</a:t>
            </a:r>
          </a:p>
          <a:p xmlns:a="http://schemas.openxmlformats.org/drawingml/2006/main">
            <a:r>
              <a:t>Heimild: upprunalegt Námsgögn-handrit B2-C08,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Nýtt skil krefst raunhæfrar yfirferðar fyrir fimmtudag síðdegi.</a:t>
            </a:r>
          </a:p>
          <a:p xmlns:a="http://schemas.openxmlformats.org/drawingml/2006/main">
            <a:r>
              <a:t>Þessi tafla er auð; hún sýnir ekki hver getur unnið hvaða dag á einkakortunum.</a:t>
            </a:r>
          </a:p>
          <a:p xmlns:a="http://schemas.openxmlformats.org/drawingml/2006/main">
            <a:r>
              <a:t>Heimild: upprunalegt Námsgögn-handrit B2-C08,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Skráið eftirfylgnispurningu hvers nemanda, ekki aðeins hóps.</a:t>
            </a:r>
          </a:p>
          <a:p xmlns:a="http://schemas.openxmlformats.org/drawingml/2006/main">
            <a:r>
              <a:t>Heimild: upprunalegt Námsgögn-handrit B2-C08,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Breytingin tengir lesanda og heimild; engin uppfundin kennileiti.</a:t>
            </a:r>
          </a:p>
          <a:p xmlns:a="http://schemas.openxmlformats.org/drawingml/2006/main">
            <a:r>
              <a:t>Heimild: upprunalegt Námsgögn-handrit B2-C08,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Hvert framlag og svar metið sérstaklega frá glæsileika hópafurðar.</a:t>
            </a:r>
          </a:p>
          <a:p xmlns:a="http://schemas.openxmlformats.org/drawingml/2006/main">
            <a:r>
              <a:t>Heimild: upprunalegt Námsgögn-handrit B2-C08,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Ekki birta lestrarsvör fyrr en fyrstu einstaklingssvör eru skráð. Nord/A05 og Syd/lestexti eru tvö verkefni með ólíkum frestum.</a:t>
            </a:r>
          </a:p>
          <a:p xmlns:a="http://schemas.openxmlformats.org/drawingml/2006/main">
            <a:r>
              <a:t>Heimild: upprunalegt Námsgögn-handrit B2-C08,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62a6d77407644d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8d7884df7e4ab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1cafc401ebb477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4490a860bc64dc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0210ce4e76f4f0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2ace8fbf63470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0B0E135-976F-412D-B29E-4742279A578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ADF947B-21DC-4392-8FA3-D36B9F21A96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EEA37EA-81CA-4BF3-8823-93E07649EF2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8595FF6-946B-42FC-BFAF-D3C7F23B005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491E773-A153-4F39-A897-1EE583195EF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1589B40-B1E2-4B56-A4B7-8D853EF8F63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886AD22-7CF0-4D8B-8A6D-DF8D741E747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8257B72-B9D9-4C5E-BA6A-E26631157A9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BC459DA-18DF-4333-B5D4-48937F5A848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C814063-3C91-4C27-8DAE-0C34297DF28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57727c3ec174be2" /><Relationship Type="http://schemas.openxmlformats.org/officeDocument/2006/relationships/slideLayout" Target="/ppt/slideLayouts/slideLayout1.xml" Id="R458fbbba05514c62" /><Relationship Type="http://schemas.openxmlformats.org/officeDocument/2006/relationships/slideLayout" Target="/ppt/slideLayouts/slideLayout2.xml" Id="R73dd9b1551204d93" /><Relationship Type="http://schemas.openxmlformats.org/officeDocument/2006/relationships/slideLayout" Target="/ppt/slideLayouts/slideLayout3.xml" Id="Rbdd329a1d9bc4a80" /><Relationship Type="http://schemas.openxmlformats.org/officeDocument/2006/relationships/slideLayout" Target="/ppt/slideLayouts/slideLayout4.xml" Id="R54820fa061394bcd" /><Relationship Type="http://schemas.openxmlformats.org/officeDocument/2006/relationships/slideLayout" Target="/ppt/slideLayouts/slideLayout5.xml" Id="Rdcd6d5c4bb984c6a" /><Relationship Type="http://schemas.openxmlformats.org/officeDocument/2006/relationships/slideLayout" Target="/ppt/slideLayouts/slideLayout6.xml" Id="R8fab6d68fe734c9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58fbbba05514c62"/>
    <p:sldLayoutId xmlns:r="http://schemas.openxmlformats.org/officeDocument/2006/relationships" id="2147483650" r:id="R73dd9b1551204d93"/>
    <p:sldLayoutId xmlns:r="http://schemas.openxmlformats.org/officeDocument/2006/relationships" id="2147483651" r:id="Rbdd329a1d9bc4a80"/>
    <p:sldLayoutId xmlns:r="http://schemas.openxmlformats.org/officeDocument/2006/relationships" id="2147483652" r:id="R54820fa061394bcd"/>
    <p:sldLayoutId xmlns:r="http://schemas.openxmlformats.org/officeDocument/2006/relationships" id="2147483653" r:id="Rdcd6d5c4bb984c6a"/>
    <p:sldLayoutId xmlns:r="http://schemas.openxmlformats.org/officeDocument/2006/relationships" id="2147483654" r:id="R8fab6d68fe734c9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2a88d23b134aab" /><Relationship Type="http://schemas.openxmlformats.org/officeDocument/2006/relationships/image" Target="/ppt/media/image.png" Id="R455752b65e9f4431" /><Relationship Type="http://schemas.openxmlformats.org/officeDocument/2006/relationships/notesSlide" Target="/ppt/notesSlides/notesSlide1.xml" Id="R580dc8a11594403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a58be627744b35" /><Relationship Type="http://schemas.openxmlformats.org/officeDocument/2006/relationships/notesSlide" Target="/ppt/notesSlides/notesSlide2.xml" Id="Reaa063fc741e426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9546540762741ad" /><Relationship Type="http://schemas.openxmlformats.org/officeDocument/2006/relationships/notesSlide" Target="/ppt/notesSlides/notesSlide3.xml" Id="Rbbab6dd6df2b477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851edd19bd94f6b" /><Relationship Type="http://schemas.openxmlformats.org/officeDocument/2006/relationships/notesSlide" Target="/ppt/notesSlides/notesSlide4.xml" Id="Re9b6231ece23417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1dc126a5444f0b" /><Relationship Type="http://schemas.openxmlformats.org/officeDocument/2006/relationships/notesSlide" Target="/ppt/notesSlides/notesSlide5.xml" Id="Rbeb31918d79147c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9caad222e6e465f" /><Relationship Type="http://schemas.openxmlformats.org/officeDocument/2006/relationships/notesSlide" Target="/ppt/notesSlides/notesSlide6.xml" Id="R06e8a4ebba144f5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07422805834802" /><Relationship Type="http://schemas.openxmlformats.org/officeDocument/2006/relationships/notesSlide" Target="/ppt/notesSlides/notesSlide7.xml" Id="R81acedcb026e46b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3b3095424a247fc" /><Relationship Type="http://schemas.openxmlformats.org/officeDocument/2006/relationships/notesSlide" Target="/ppt/notesSlides/notesSlide8.xml" Id="R49e5288ce71740a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a42b5ae94c4948" /><Relationship Type="http://schemas.openxmlformats.org/officeDocument/2006/relationships/notesSlide" Target="/ppt/notesSlides/notesSlide9.xml" Id="Rcd7ed3e8e52840d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5a1cf4748d948b8" /><Relationship Type="http://schemas.openxmlformats.org/officeDocument/2006/relationships/notesSlide" Target="/ppt/notesSlides/notesSlide10.xml" Id="Re849e6516ed948d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54DD74-BAEF-4F77-BA61-FB23C07BB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guide, andre kan bruge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0E8563-6FA1-455D-B83B-DEC08DF25A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5752b65e9f4431"/>
          <a:stretch xmlns:a="http://schemas.openxmlformats.org/drawingml/2006/main"/>
        </p:blipFill>
        <p:spPr>
          <a:xfrm xmlns:a="http://schemas.openxmlformats.org/drawingml/2006/main">
            <a:off x="685800" y="2394585"/>
            <a:ext cx="10820400" cy="216408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699302-2360-4B73-B242-18ED400E5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Hvad har en ny gæst brug for?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85CF00-E6B4-42C6-90FD-BDC9EF8E3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8. kafli · 1</a:t>
            </a:r>
          </a:p>
        </p:txBody>
      </p:sp>
    </p:spTree>
    <p:extLst>
      <p:ext uri="{BB962C8B-B14F-4D97-AF65-F5344CB8AC3E}">
        <p14:creationId xmlns:p14="http://schemas.microsoft.com/office/powerpoint/2010/main" val="152573488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33584D-0022-4F33-95E1-EEF247863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Opgaven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27CEDE-79CC-4535-8414-8753DF9AA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Tre tekster: ankomst, mad, aktiviteter.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Aflever fredag. Teksten skal kunne læses uden billeder.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Ingen elevnavne eller fotos.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E41254-C65E-4987-BCA6-24F2248A3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8. kafli · 2</a:t>
            </a:r>
          </a:p>
        </p:txBody>
      </p:sp>
    </p:spTree>
    <p:extLst>
      <p:ext uri="{BB962C8B-B14F-4D97-AF65-F5344CB8AC3E}">
        <p14:creationId xmlns:p14="http://schemas.microsoft.com/office/powerpoint/2010/main" val="193466624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DE9E25-92A8-4670-B714-149B63919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Værternes oplysninger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1B86D2-104B-4EE5-89F4-F0FAD3BEF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Møde 09.00. Mad 12.00. Valg 12.45–13.30.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Menuen er ikke bekræftet.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skal vi spørge om?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D72BAE-D8EB-4CD2-89D3-201EF185C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8. kafli · 3</a:t>
            </a:r>
          </a:p>
        </p:txBody>
      </p:sp>
    </p:spTree>
    <p:extLst>
      <p:ext uri="{BB962C8B-B14F-4D97-AF65-F5344CB8AC3E}">
        <p14:creationId xmlns:p14="http://schemas.microsoft.com/office/powerpoint/2010/main" val="60613071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33838F-A51D-4169-86D5-9D68DF212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Find kilden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565574-B97A-4204-BA80-BB4EDAC3B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»Der er pizza.« »Vi mødes klokken ni.« »Alle skal læse højt.«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 sætninger har støtte i kilderne?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FC29D5-D88F-40BD-8551-3A63A4339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8. kafli · 4</a:t>
            </a:r>
          </a:p>
        </p:txBody>
      </p:sp>
    </p:spTree>
    <p:extLst>
      <p:ext uri="{BB962C8B-B14F-4D97-AF65-F5344CB8AC3E}">
        <p14:creationId xmlns:p14="http://schemas.microsoft.com/office/powerpoint/2010/main" val="102535982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D30DEC-F0B8-4405-A27A-3DF80195B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gæster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C9965E-3674-42B9-B76B-2CE935C93A53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Fiktiv gæst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Behov fra teksten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Sam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Ukendt dør. Vil ikke læse højt.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Bo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Rolle ved et bord. Selvstændig læsning.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A8842C-84D4-41A2-93A7-013DF087D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Find oplysningerne i A og B. Skriv, så begge kan bruge guiden.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1EF4DF-3C53-4D31-AD35-52274057C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8. kafli · 5</a:t>
            </a:r>
          </a:p>
        </p:txBody>
      </p:sp>
    </p:spTree>
    <p:extLst>
      <p:ext uri="{BB962C8B-B14F-4D97-AF65-F5344CB8AC3E}">
        <p14:creationId xmlns:p14="http://schemas.microsoft.com/office/powerpoint/2010/main" val="71807703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8E2932-F25A-4DFB-880B-9EE209759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Hvem gør hvad?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3FA045-F420-40B6-9DF8-C974720E412A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64080"/>
                <a:gridCol w="2164080"/>
                <a:gridCol w="2164080"/>
                <a:gridCol w="2164080"/>
                <a:gridCol w="216408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Opgave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Ansvar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Frist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Mangler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Kilde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Ankomst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Mad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Aktiviteter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992305-4462-4D67-91FA-AE50532F9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Brug privatkortet. Udfyld efter samtalen og ændr planen efter den nye besked.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077F41-E678-42EB-A32C-757F07BA9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8. kafli · 6</a:t>
            </a:r>
          </a:p>
        </p:txBody>
      </p:sp>
    </p:spTree>
    <p:extLst>
      <p:ext uri="{BB962C8B-B14F-4D97-AF65-F5344CB8AC3E}">
        <p14:creationId xmlns:p14="http://schemas.microsoft.com/office/powerpoint/2010/main" val="210282568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32A662-D171-4C27-896E-3142BC36C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Spørg en læser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49CCAB-530F-4040-B50B-FE878A1EC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sætning var uklar? Kan du give et eksempel?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Stil ét nyt spørgsmål ud fra svaret.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247129-E470-449F-ACD2-77875751A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8. kafli · 7</a:t>
            </a:r>
          </a:p>
        </p:txBody>
      </p:sp>
    </p:spTree>
    <p:extLst>
      <p:ext uri="{BB962C8B-B14F-4D97-AF65-F5344CB8AC3E}">
        <p14:creationId xmlns:p14="http://schemas.microsoft.com/office/powerpoint/2010/main" val="11763932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6BB5B8-F151-4725-9495-80F6DA08B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Før og efter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C204C4-6F69-4E76-A001-2666FFAA280D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Før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Efter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den normale dør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den brede dør mod skolegården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3FB69-F20A-4D42-B040-95E7A8ED5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Hvordan hjælper ændringen læseren? Hvilken kilde støtter den?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7E8856-2937-4ED4-B1EB-9B4AA0D7F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8. kafli · 8</a:t>
            </a:r>
          </a:p>
        </p:txBody>
      </p:sp>
    </p:spTree>
    <p:extLst>
      <p:ext uri="{BB962C8B-B14F-4D97-AF65-F5344CB8AC3E}">
        <p14:creationId xmlns:p14="http://schemas.microsoft.com/office/powerpoint/2010/main" val="41716294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84CF73-F02C-4919-803C-1C85095FD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Mit bidrag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04A491-787C-4B17-A163-C7CD0C059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skrev … Jeg kontrollerede … Jeg ændrede …, fordi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90 sekunder og ét nyt spørgsmål.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0F8FF1-9E4E-4C65-8431-312465131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8. kafli · 9</a:t>
            </a:r>
          </a:p>
        </p:txBody>
      </p:sp>
    </p:spTree>
    <p:extLst>
      <p:ext uri="{BB962C8B-B14F-4D97-AF65-F5344CB8AC3E}">
        <p14:creationId xmlns:p14="http://schemas.microsoft.com/office/powerpoint/2010/main" val="101126202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FEC4C3-BA69-44A9-8362-55D784E33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ny sammenhæng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D11C97-DD06-4867-8771-E83175386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To opgaver: Bibliotek Nord og Bibliotek Syd.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er nyt? Hvad er stadig ubekræftet?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skal ændres fra skoleguiden?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549E24-991D-4172-8AB0-F3B9CE9B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8. kafli · 10</a:t>
            </a:r>
          </a:p>
        </p:txBody>
      </p:sp>
    </p:spTree>
    <p:extLst>
      <p:ext uri="{BB962C8B-B14F-4D97-AF65-F5344CB8AC3E}">
        <p14:creationId xmlns:p14="http://schemas.microsoft.com/office/powerpoint/2010/main" val="140570238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2026-10-22T23:07:48.5710000Z</dcterms:created>
  <dcterms:modified xsi:type="dcterms:W3CDTF">2026-10-22T23:07:48.5710000Z</dcterms:modified>
</coreProperties>
</file>