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3024cf7aea47d0" /><Relationship Type="http://schemas.openxmlformats.org/officeDocument/2006/relationships/extended-properties" Target="/docProps/app.xml" Id="R84b5e511874d4c18" /><Relationship Type="http://schemas.openxmlformats.org/officeDocument/2006/relationships/officeDocument" Target="/ppt/presentation.xml" Id="Rf5751eb5fb7f43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8f6427bada473b"/>
  </p:sldMasterIdLst>
  <p:notesMasterIdLst>
    <p:notesMasterId xmlns:r="http://schemas.openxmlformats.org/officeDocument/2006/relationships" r:id="R5c75cadb33e94f74"/>
  </p:notesMasterIdLst>
  <p:sldIdLst>
    <p:sldId xmlns:r="http://schemas.openxmlformats.org/officeDocument/2006/relationships" id="256" r:id="R82397a770bf747eb"/>
    <p:sldId xmlns:r="http://schemas.openxmlformats.org/officeDocument/2006/relationships" id="257" r:id="R5b720e9003004a1c"/>
    <p:sldId xmlns:r="http://schemas.openxmlformats.org/officeDocument/2006/relationships" id="258" r:id="R076ba6e4b7fd4673"/>
    <p:sldId xmlns:r="http://schemas.openxmlformats.org/officeDocument/2006/relationships" id="259" r:id="Rc9bf1a4983054811"/>
    <p:sldId xmlns:r="http://schemas.openxmlformats.org/officeDocument/2006/relationships" id="260" r:id="Ra4f1efc79fff4830"/>
    <p:sldId xmlns:r="http://schemas.openxmlformats.org/officeDocument/2006/relationships" id="261" r:id="R4b524a92504a42a8"/>
    <p:sldId xmlns:r="http://schemas.openxmlformats.org/officeDocument/2006/relationships" id="262" r:id="Rad2288192a664813"/>
    <p:sldId xmlns:r="http://schemas.openxmlformats.org/officeDocument/2006/relationships" id="263" r:id="R52f594e3166f4206"/>
    <p:sldId xmlns:r="http://schemas.openxmlformats.org/officeDocument/2006/relationships" id="264" r:id="Ref383f49e3374f98"/>
    <p:sldId xmlns:r="http://schemas.openxmlformats.org/officeDocument/2006/relationships" id="265" r:id="Re05956a9d68e4b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906f1ecc084bb1" /><Relationship Type="http://schemas.openxmlformats.org/officeDocument/2006/relationships/slideMaster" Target="/ppt/slideMasters/slideMaster1.xml" Id="R118f6427bada473b" /><Relationship Type="http://schemas.openxmlformats.org/officeDocument/2006/relationships/notesMaster" Target="/ppt/notesMasters/notesMaster1.xml" Id="R5c75cadb33e94f74" /><Relationship Type="http://schemas.openxmlformats.org/officeDocument/2006/relationships/presProps" Target="/ppt/presProps.xml" Id="R38538c2e8dc441e2" /><Relationship Type="http://schemas.openxmlformats.org/officeDocument/2006/relationships/tableStyles" Target="/ppt/tableStyles.xml" Id="Rd04a4c2c95554e0d" /><Relationship Type="http://schemas.openxmlformats.org/officeDocument/2006/relationships/slide" Target="/ppt/slides/slide1.xml" Id="R82397a770bf747eb" /><Relationship Type="http://schemas.openxmlformats.org/officeDocument/2006/relationships/slide" Target="/ppt/slides/slide2.xml" Id="R5b720e9003004a1c" /><Relationship Type="http://schemas.openxmlformats.org/officeDocument/2006/relationships/slide" Target="/ppt/slides/slide3.xml" Id="R076ba6e4b7fd4673" /><Relationship Type="http://schemas.openxmlformats.org/officeDocument/2006/relationships/slide" Target="/ppt/slides/slide4.xml" Id="Rc9bf1a4983054811" /><Relationship Type="http://schemas.openxmlformats.org/officeDocument/2006/relationships/slide" Target="/ppt/slides/slide5.xml" Id="Ra4f1efc79fff4830" /><Relationship Type="http://schemas.openxmlformats.org/officeDocument/2006/relationships/slide" Target="/ppt/slides/slide6.xml" Id="R4b524a92504a42a8" /><Relationship Type="http://schemas.openxmlformats.org/officeDocument/2006/relationships/slide" Target="/ppt/slides/slide7.xml" Id="Rad2288192a664813" /><Relationship Type="http://schemas.openxmlformats.org/officeDocument/2006/relationships/slide" Target="/ppt/slides/slide8.xml" Id="R52f594e3166f4206" /><Relationship Type="http://schemas.openxmlformats.org/officeDocument/2006/relationships/slide" Target="/ppt/slides/slide9.xml" Id="Ref383f49e3374f98" /><Relationship Type="http://schemas.openxmlformats.org/officeDocument/2006/relationships/slide" Target="/ppt/slides/slide10.xml" Id="Re05956a9d68e4b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85b22d7e6b41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dbae3e7a8e4975" /><Relationship Type="http://schemas.openxmlformats.org/officeDocument/2006/relationships/notesMaster" Target="/ppt/notesMasters/notesMaster1.xml" Id="R78d09e3ead4e40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de6d8bf59e4228" /><Relationship Type="http://schemas.openxmlformats.org/officeDocument/2006/relationships/notesMaster" Target="/ppt/notesMasters/notesMaster1.xml" Id="R8bc0bcb3937946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2c3f9cea234932" /><Relationship Type="http://schemas.openxmlformats.org/officeDocument/2006/relationships/notesMaster" Target="/ppt/notesMasters/notesMaster1.xml" Id="R35a0dc795ca14b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898585b39a47c2" /><Relationship Type="http://schemas.openxmlformats.org/officeDocument/2006/relationships/notesMaster" Target="/ppt/notesMasters/notesMaster1.xml" Id="R321285f8921844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54b83e03984382" /><Relationship Type="http://schemas.openxmlformats.org/officeDocument/2006/relationships/notesMaster" Target="/ppt/notesMasters/notesMaster1.xml" Id="Ra087a9db60dc41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1984b2b66b4872" /><Relationship Type="http://schemas.openxmlformats.org/officeDocument/2006/relationships/notesMaster" Target="/ppt/notesMasters/notesMaster1.xml" Id="R3721a8bc7b6240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394c22913b47e0" /><Relationship Type="http://schemas.openxmlformats.org/officeDocument/2006/relationships/notesMaster" Target="/ppt/notesMasters/notesMaster1.xml" Id="Rba3db20f4b9046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7beb3df0f64a6b" /><Relationship Type="http://schemas.openxmlformats.org/officeDocument/2006/relationships/notesMaster" Target="/ppt/notesMasters/notesMaster1.xml" Id="R901afabf6eb746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b1a05bc43b4b7a" /><Relationship Type="http://schemas.openxmlformats.org/officeDocument/2006/relationships/notesMaster" Target="/ppt/notesMasters/notesMaster1.xml" Id="Rb80c7277c1da49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65c622cba04b54" /><Relationship Type="http://schemas.openxmlformats.org/officeDocument/2006/relationships/notesMaster" Target="/ppt/notesMasters/notesMaster1.xml" Id="Raaa72c13314045c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V01 ef myndin er tilbúin. Annars nægir hlutalistinn. Gefið eina mínútu til umhugsunar; hver nemandi spyr síðan.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handritin í kennarahefti. Ekki birta þau strax. Berið aðalatriði saman áður en hlustað er eftir smáatriðum. Spyrjið þá munnlega: *Hvad gælder ikke altid?*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nemendur finna tilvitnun í lestextanum. Ekki biðja þau um að bera saman eigin uppruna við hennar.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Takið gild ólík dæmi. Leiðréttið alhæfingu um að hann vilji aldrei vera með öðrum.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svör koma fyrst. Mögulegt: „Ikke alle i klassen spiller på holdet.“ Ekki breyta þessu í „ingen“.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að málfræðilega möguleg tilvísun getur samt gefið ranga merkingu.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Afmarkið M2 við uppruna og áhrif fordóma. Nemendur verja ekki eigin sjálfsmynd í umræðunni.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Vinnið 1.10 og 1.11 sitt í hvoru lagi. Metið val upplýsinga fremur en orðrétta þýðingu.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einkaspjöldum án þess að sýna þau á skjá. Skráið að minnsta kosti eina sjálfstæða svörun hvers nemanda.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Safnið texta og endurskoðun aðskildum. Óséði pakkinn kemur síðar; ekki sýna svarlykil hans hér.</a:t>
            </a:r>
          </a:p>
          <a:p xmlns:a="http://schemas.openxmlformats.org/drawingml/2006/main">
            <a:r>
              <a:t>Heimild: upprunalegt Námsgögn-handrit B3-C01,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09d02072ae47f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a30dbcc1364b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24bc1266e7414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d96a9b5dd043a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3a7af916143d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9a6300af0647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EDAB3E-142B-41DB-9454-86175BD4EC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14C975B-316F-4AA7-9B5C-8B6EF1C4B9E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9BA6F04-60B0-449B-A561-88BEBA1BD1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E390F7-E759-4DF1-B768-4E7F857520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D087186-06E5-4A4F-AC04-907444EFDE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9B030D9-49F7-4B37-89E4-D6982E7F57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E0E410-3953-4CA3-B2FF-60439EE751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6BA0A97-CAB7-4B30-BA52-C6B6F454E8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5C5BBBE-DE03-4EAF-A55D-3B79D5CBF5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A4C00E-C12C-4AB7-AA13-990EC2EA6B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07b294fbc94a4c" /><Relationship Type="http://schemas.openxmlformats.org/officeDocument/2006/relationships/slideLayout" Target="/ppt/slideLayouts/slideLayout1.xml" Id="R75691013ade3425e" /><Relationship Type="http://schemas.openxmlformats.org/officeDocument/2006/relationships/slideLayout" Target="/ppt/slideLayouts/slideLayout2.xml" Id="R06aa0b9a78df48d4" /><Relationship Type="http://schemas.openxmlformats.org/officeDocument/2006/relationships/slideLayout" Target="/ppt/slideLayouts/slideLayout3.xml" Id="Rab7e8d22c80b4570" /><Relationship Type="http://schemas.openxmlformats.org/officeDocument/2006/relationships/slideLayout" Target="/ppt/slideLayouts/slideLayout4.xml" Id="R94b28954d774407f" /><Relationship Type="http://schemas.openxmlformats.org/officeDocument/2006/relationships/slideLayout" Target="/ppt/slideLayouts/slideLayout5.xml" Id="R5fee9bfecf544127" /><Relationship Type="http://schemas.openxmlformats.org/officeDocument/2006/relationships/slideLayout" Target="/ppt/slideLayouts/slideLayout6.xml" Id="R7d3996dc07af45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691013ade3425e"/>
    <p:sldLayoutId xmlns:r="http://schemas.openxmlformats.org/officeDocument/2006/relationships" id="2147483650" r:id="R06aa0b9a78df48d4"/>
    <p:sldLayoutId xmlns:r="http://schemas.openxmlformats.org/officeDocument/2006/relationships" id="2147483651" r:id="Rab7e8d22c80b4570"/>
    <p:sldLayoutId xmlns:r="http://schemas.openxmlformats.org/officeDocument/2006/relationships" id="2147483652" r:id="R94b28954d774407f"/>
    <p:sldLayoutId xmlns:r="http://schemas.openxmlformats.org/officeDocument/2006/relationships" id="2147483653" r:id="R5fee9bfecf544127"/>
    <p:sldLayoutId xmlns:r="http://schemas.openxmlformats.org/officeDocument/2006/relationships" id="2147483654" r:id="R7d3996dc07af45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d32e79b7e3499b" /><Relationship Type="http://schemas.openxmlformats.org/officeDocument/2006/relationships/image" Target="/ppt/media/image.png" Id="Re9f0e718eda04835" /><Relationship Type="http://schemas.openxmlformats.org/officeDocument/2006/relationships/notesSlide" Target="/ppt/notesSlides/notesSlide1.xml" Id="R69bdc8e7a9f941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57307652ca42cf" /><Relationship Type="http://schemas.openxmlformats.org/officeDocument/2006/relationships/notesSlide" Target="/ppt/notesSlides/notesSlide2.xml" Id="Ra1b2494487a24d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6ca5e8bd664571" /><Relationship Type="http://schemas.openxmlformats.org/officeDocument/2006/relationships/notesSlide" Target="/ppt/notesSlides/notesSlide3.xml" Id="R11df74e0591a41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e27761377745a9" /><Relationship Type="http://schemas.openxmlformats.org/officeDocument/2006/relationships/notesSlide" Target="/ppt/notesSlides/notesSlide4.xml" Id="R1cabfc79007246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c54c30eccd45aa" /><Relationship Type="http://schemas.openxmlformats.org/officeDocument/2006/relationships/notesSlide" Target="/ppt/notesSlides/notesSlide5.xml" Id="Rdd2ad11237194b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0fa92130384e6b" /><Relationship Type="http://schemas.openxmlformats.org/officeDocument/2006/relationships/notesSlide" Target="/ppt/notesSlides/notesSlide6.xml" Id="Rd3dad106cd0b48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4a9f33e16e429c" /><Relationship Type="http://schemas.openxmlformats.org/officeDocument/2006/relationships/notesSlide" Target="/ppt/notesSlides/notesSlide7.xml" Id="R6321496ef8724c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b6529222954d2d" /><Relationship Type="http://schemas.openxmlformats.org/officeDocument/2006/relationships/notesSlide" Target="/ppt/notesSlides/notesSlide8.xml" Id="Rada9d06a066244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5834d906654fdf" /><Relationship Type="http://schemas.openxmlformats.org/officeDocument/2006/relationships/notesSlide" Target="/ppt/notesSlides/notesSlide9.xml" Id="R12ffdde4e01e4a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661a6635d445ae" /><Relationship Type="http://schemas.openxmlformats.org/officeDocument/2006/relationships/notesSlide" Target="/ppt/notesSlides/notesSlide10.xml" Id="Rfe250a25f3bc43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26580-2DA5-4971-B904-BC557698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billede er ikke hele historien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46175-37CA-4ED9-8DDA-78D4B7D1AC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0e718eda04835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932DE6-75DF-433E-9516-4D385417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Skriv ét åbent spørgsmål. Spørg uden at bestemme, hvem personen 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B9EBB-A489-4E90-A7A6-5C046CD5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1</a:t>
            </a:r>
          </a:p>
        </p:txBody>
      </p:sp>
    </p:spTree>
    <p:extLst>
      <p:ext uri="{BB962C8B-B14F-4D97-AF65-F5344CB8AC3E}">
        <p14:creationId xmlns:p14="http://schemas.microsoft.com/office/powerpoint/2010/main" val="16052194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8D6DA6-D1B7-4D62-9A00-07835CDE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en grund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F6C9A-AA65-4DB3-9885-B7CB4CB7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A01 og A02. Hvorfor føler de sig hjemme? Notér en grund fra hver stemme.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B0E3DC-7529-46F1-87AF-90583D3E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2</a:t>
            </a:r>
          </a:p>
        </p:txBody>
      </p:sp>
    </p:spTree>
    <p:extLst>
      <p:ext uri="{BB962C8B-B14F-4D97-AF65-F5344CB8AC3E}">
        <p14:creationId xmlns:p14="http://schemas.microsoft.com/office/powerpoint/2010/main" val="5817112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D1FFA-C3D0-44A1-976B-25A37B70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Samiras valg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4D4BB-0D0F-433A-8341-7295AEDF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er én person med flere erfaringer.«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eksempel støtter sætningen? Hvad vil hun selv vælge?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89B61-4C93-4C43-954B-68C09006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3</a:t>
            </a:r>
          </a:p>
        </p:txBody>
      </p:sp>
    </p:spTree>
    <p:extLst>
      <p:ext uri="{BB962C8B-B14F-4D97-AF65-F5344CB8AC3E}">
        <p14:creationId xmlns:p14="http://schemas.microsoft.com/office/powerpoint/2010/main" val="10832490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9F42B-A78A-4F33-AD01-B49EB330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Emils tomme stol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DC83A-F582-4F01-B740-0EA5B42E142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Person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Sted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Fællesskab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Eget valg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Samira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Emil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7DE0A-2D04-4B9C-8B8B-AAEEF514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At være alene / ikke at være velkommen: er det det samme? Find belæg.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076D9-6217-4D0F-B8D4-5270157A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4</a:t>
            </a:r>
          </a:p>
        </p:txBody>
      </p:sp>
    </p:spTree>
    <p:extLst>
      <p:ext uri="{BB962C8B-B14F-4D97-AF65-F5344CB8AC3E}">
        <p14:creationId xmlns:p14="http://schemas.microsoft.com/office/powerpoint/2010/main" val="6474144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98A41-B991-474A-ACFE-8F29109D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Nogle er ikke alle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9945E-88DC-4E33-B070-FAA688EC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Påstand: Alle i klassen spiller på holdet.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Oplysning: Emil spiller ikke på holdet.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påstanden, så den passer til oplysningen.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3813D-743B-4D77-8D99-BA0FA9F3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5</a:t>
            </a:r>
          </a:p>
        </p:txBody>
      </p:sp>
    </p:spTree>
    <p:extLst>
      <p:ext uri="{BB962C8B-B14F-4D97-AF65-F5344CB8AC3E}">
        <p14:creationId xmlns:p14="http://schemas.microsoft.com/office/powerpoint/2010/main" val="3955015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B8463-660D-4F55-AC4F-F9D663AE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er de?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E294D-6221-4811-ABBB-048EABF8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 taler med besøgende. De vælger hendes emne.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 skal selv vælge. Ret sætningen, så meningen er tydelig.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D1536-F14F-4BC4-8A4A-408F66B8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6</a:t>
            </a:r>
          </a:p>
        </p:txBody>
      </p:sp>
    </p:spTree>
    <p:extLst>
      <p:ext uri="{BB962C8B-B14F-4D97-AF65-F5344CB8AC3E}">
        <p14:creationId xmlns:p14="http://schemas.microsoft.com/office/powerpoint/2010/main" val="12995906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525ABD-7231-46D2-8A12-7D5274B4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plads til et svar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4697A-7E6D-4D84-A1F6-7508E772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»Din far er ikke født her, så du kan vel ikke fortælle om, hvordan det er at være ung i Danmark?«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bygger påstanden på? Hvilke følger kan den få? Svar uden at tale på Samiras vegne.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3D49A-3EED-40E5-B652-A50A854E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7</a:t>
            </a:r>
          </a:p>
        </p:txBody>
      </p:sp>
    </p:spTree>
    <p:extLst>
      <p:ext uri="{BB962C8B-B14F-4D97-AF65-F5344CB8AC3E}">
        <p14:creationId xmlns:p14="http://schemas.microsoft.com/office/powerpoint/2010/main" val="16219390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FB330-5C4B-4E81-9722-223E3FAB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7CB65-6309-4910-8EF2-6AD42268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sýningarstjóri: Hvað vilja Samira og Emil sýna?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gæster: Hvad kan I opleve, og hvad må I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0B0DA-7260-4E2B-BB57-1D90AF82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8</a:t>
            </a:r>
          </a:p>
        </p:txBody>
      </p:sp>
    </p:spTree>
    <p:extLst>
      <p:ext uri="{BB962C8B-B14F-4D97-AF65-F5344CB8AC3E}">
        <p14:creationId xmlns:p14="http://schemas.microsoft.com/office/powerpoint/2010/main" val="2500629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6D34F-135F-4F85-AAD2-2950C548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før I beslutter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47341-3780-4479-8517-7102A360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dit eget kort. Spørg din partner. Bekræft én oplysning. Lav en plan. Ændr planen, når I får en ny besked.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DB1A02-E4A0-43F2-B9A2-59D4D6301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9</a:t>
            </a:r>
          </a:p>
        </p:txBody>
      </p:sp>
    </p:spTree>
    <p:extLst>
      <p:ext uri="{BB962C8B-B14F-4D97-AF65-F5344CB8AC3E}">
        <p14:creationId xmlns:p14="http://schemas.microsoft.com/office/powerpoint/2010/main" val="17180713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FE6CF-90D3-4626-99D7-1ABAD911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stemme og næste skridt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4B3C3-67B6-49A1-9931-86946A1A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Præsenter med fem stikord. Svar på ét nyt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vil du gøre mere præcis? Hvilket eksempel hjælper læseren?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E50141-E20F-4F94-B0D3-4EE7D885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1. kafli · 10</a:t>
            </a:r>
          </a:p>
        </p:txBody>
      </p:sp>
    </p:spTree>
    <p:extLst>
      <p:ext uri="{BB962C8B-B14F-4D97-AF65-F5344CB8AC3E}">
        <p14:creationId xmlns:p14="http://schemas.microsoft.com/office/powerpoint/2010/main" val="1048017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2026-10-22T23:09:38.6610000Z</dcterms:created>
  <dcterms:modified xsi:type="dcterms:W3CDTF">2026-10-22T23:09:38.6610000Z</dcterms:modified>
</coreProperties>
</file>