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516b8012c654aea" /><Relationship Type="http://schemas.openxmlformats.org/officeDocument/2006/relationships/extended-properties" Target="/docProps/app.xml" Id="R91740187a4194dbb" /><Relationship Type="http://schemas.openxmlformats.org/officeDocument/2006/relationships/officeDocument" Target="/ppt/presentation.xml" Id="R515433aba4ff4da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3d2d9a82ce74fc4"/>
  </p:sldMasterIdLst>
  <p:notesMasterIdLst>
    <p:notesMasterId xmlns:r="http://schemas.openxmlformats.org/officeDocument/2006/relationships" r:id="R3601ff07c1f74dfa"/>
  </p:notesMasterIdLst>
  <p:sldIdLst>
    <p:sldId xmlns:r="http://schemas.openxmlformats.org/officeDocument/2006/relationships" id="256" r:id="R5accc8c0b9664bb3"/>
    <p:sldId xmlns:r="http://schemas.openxmlformats.org/officeDocument/2006/relationships" id="257" r:id="Rb6a8ab100528482b"/>
    <p:sldId xmlns:r="http://schemas.openxmlformats.org/officeDocument/2006/relationships" id="258" r:id="R44085bd8b35b4332"/>
    <p:sldId xmlns:r="http://schemas.openxmlformats.org/officeDocument/2006/relationships" id="259" r:id="R45bd39ac5c83465c"/>
    <p:sldId xmlns:r="http://schemas.openxmlformats.org/officeDocument/2006/relationships" id="260" r:id="Rbe660d766c3a4c18"/>
    <p:sldId xmlns:r="http://schemas.openxmlformats.org/officeDocument/2006/relationships" id="261" r:id="R11009121812d41bd"/>
    <p:sldId xmlns:r="http://schemas.openxmlformats.org/officeDocument/2006/relationships" id="262" r:id="R6e9af29aec14411f"/>
    <p:sldId xmlns:r="http://schemas.openxmlformats.org/officeDocument/2006/relationships" id="263" r:id="R36a22e460b2242b7"/>
    <p:sldId xmlns:r="http://schemas.openxmlformats.org/officeDocument/2006/relationships" id="264" r:id="R0c382e2545914aab"/>
    <p:sldId xmlns:r="http://schemas.openxmlformats.org/officeDocument/2006/relationships" id="265" r:id="Rc42f6d5ba7484d1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80507faed7843d5" /><Relationship Type="http://schemas.openxmlformats.org/officeDocument/2006/relationships/slideMaster" Target="/ppt/slideMasters/slideMaster1.xml" Id="R63d2d9a82ce74fc4" /><Relationship Type="http://schemas.openxmlformats.org/officeDocument/2006/relationships/notesMaster" Target="/ppt/notesMasters/notesMaster1.xml" Id="R3601ff07c1f74dfa" /><Relationship Type="http://schemas.openxmlformats.org/officeDocument/2006/relationships/presProps" Target="/ppt/presProps.xml" Id="Rb592584cc693457d" /><Relationship Type="http://schemas.openxmlformats.org/officeDocument/2006/relationships/tableStyles" Target="/ppt/tableStyles.xml" Id="R5bb8392571dd4862" /><Relationship Type="http://schemas.openxmlformats.org/officeDocument/2006/relationships/slide" Target="/ppt/slides/slide1.xml" Id="R5accc8c0b9664bb3" /><Relationship Type="http://schemas.openxmlformats.org/officeDocument/2006/relationships/slide" Target="/ppt/slides/slide2.xml" Id="Rb6a8ab100528482b" /><Relationship Type="http://schemas.openxmlformats.org/officeDocument/2006/relationships/slide" Target="/ppt/slides/slide3.xml" Id="R44085bd8b35b4332" /><Relationship Type="http://schemas.openxmlformats.org/officeDocument/2006/relationships/slide" Target="/ppt/slides/slide4.xml" Id="R45bd39ac5c83465c" /><Relationship Type="http://schemas.openxmlformats.org/officeDocument/2006/relationships/slide" Target="/ppt/slides/slide5.xml" Id="Rbe660d766c3a4c18" /><Relationship Type="http://schemas.openxmlformats.org/officeDocument/2006/relationships/slide" Target="/ppt/slides/slide6.xml" Id="R11009121812d41bd" /><Relationship Type="http://schemas.openxmlformats.org/officeDocument/2006/relationships/slide" Target="/ppt/slides/slide7.xml" Id="R6e9af29aec14411f" /><Relationship Type="http://schemas.openxmlformats.org/officeDocument/2006/relationships/slide" Target="/ppt/slides/slide8.xml" Id="R36a22e460b2242b7" /><Relationship Type="http://schemas.openxmlformats.org/officeDocument/2006/relationships/slide" Target="/ppt/slides/slide9.xml" Id="R0c382e2545914aab" /><Relationship Type="http://schemas.openxmlformats.org/officeDocument/2006/relationships/slide" Target="/ppt/slides/slide10.xml" Id="Rc42f6d5ba7484d1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3e90f705ec2427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b3a9d2f0d164bee" /><Relationship Type="http://schemas.openxmlformats.org/officeDocument/2006/relationships/notesMaster" Target="/ppt/notesMasters/notesMaster1.xml" Id="Rab08dfd5e3f847e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1643ccfe3a646c7" /><Relationship Type="http://schemas.openxmlformats.org/officeDocument/2006/relationships/notesMaster" Target="/ppt/notesMasters/notesMaster1.xml" Id="Re7901d74b59c45a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a878fb804bf4d32" /><Relationship Type="http://schemas.openxmlformats.org/officeDocument/2006/relationships/notesMaster" Target="/ppt/notesMasters/notesMaster1.xml" Id="Rb13bbf139f8048e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9c6adf315554ae6" /><Relationship Type="http://schemas.openxmlformats.org/officeDocument/2006/relationships/notesMaster" Target="/ppt/notesMasters/notesMaster1.xml" Id="R202ed9a67fa0440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3790108a0bc4045" /><Relationship Type="http://schemas.openxmlformats.org/officeDocument/2006/relationships/notesMaster" Target="/ppt/notesMasters/notesMaster1.xml" Id="R98ead98d7fd542b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acc0d60a17c44c0" /><Relationship Type="http://schemas.openxmlformats.org/officeDocument/2006/relationships/notesMaster" Target="/ppt/notesMasters/notesMaster1.xml" Id="Rb7ff1321084c460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c3e570a6fd34a88" /><Relationship Type="http://schemas.openxmlformats.org/officeDocument/2006/relationships/notesMaster" Target="/ppt/notesMasters/notesMaster1.xml" Id="Re91ac6b239b2457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87bfab45ef54c31" /><Relationship Type="http://schemas.openxmlformats.org/officeDocument/2006/relationships/notesMaster" Target="/ppt/notesMasters/notesMaster1.xml" Id="R9d2b3965f6c544c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ca129799d7e402d" /><Relationship Type="http://schemas.openxmlformats.org/officeDocument/2006/relationships/notesMaster" Target="/ppt/notesMasters/notesMaster1.xml" Id="Ra22d4eb79015471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40032b0824a44f9" /><Relationship Type="http://schemas.openxmlformats.org/officeDocument/2006/relationships/notesMaster" Target="/ppt/notesMasters/notesMaster1.xml" Id="Rca4456114af64a5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Safnið spurningum, ekki atkvæðum. Allar bollatölur eru skáldaðar.</a:t>
            </a:r>
          </a:p>
          <a:p xmlns:a="http://schemas.openxmlformats.org/drawingml/2006/main">
            <a:r>
              <a:t>Heimild: upprunalegt Námsgögn-handrit B3-C02,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Notið 2.5. Lykill eftir svör: *Notat → skoleblad → delt opslag*. Fleiri birtingar eru ekki fleiri óháðar mælingar.</a:t>
            </a:r>
          </a:p>
          <a:p xmlns:a="http://schemas.openxmlformats.org/drawingml/2006/main">
            <a:r>
              <a:t>Heimild: upprunalegt Námsgögn-handrit B3-C02,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Leyfið reiknivél. Leitið að greinarmun á heild og meðaltali.</a:t>
            </a:r>
          </a:p>
          <a:p xmlns:a="http://schemas.openxmlformats.org/drawingml/2006/main">
            <a:r>
              <a:t>Heimild: upprunalegt Námsgögn-handrit B3-C02,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Ekki sýna handrit. Markmiðið er val á leiðréttingu, ekki að muna allan textann.</a:t>
            </a:r>
          </a:p>
          <a:p xmlns:a="http://schemas.openxmlformats.org/drawingml/2006/main">
            <a:r>
              <a:t>Heimild: upprunalegt Námsgögn-handrit B3-C02,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Nemendur geta fyrst útskýrt á íslensku og síðan notað danskt dæmi.</a:t>
            </a:r>
          </a:p>
          <a:p xmlns:a="http://schemas.openxmlformats.org/drawingml/2006/main">
            <a:r>
              <a:t>Heimild: upprunalegt Námsgögn-handrit B3-C02,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Tengið orðaröð við raunverulega leiðréttingu í 2.9.</a:t>
            </a:r>
          </a:p>
          <a:p xmlns:a="http://schemas.openxmlformats.org/drawingml/2006/main">
            <a:r>
              <a:t>Heimild: upprunalegt Námsgögn-handrit B3-C02,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Ekki kenna að endurnotkun hafi alltaf lægri eða hærri áhrif; gögnin svara því ekki.</a:t>
            </a:r>
          </a:p>
          <a:p xmlns:a="http://schemas.openxmlformats.org/drawingml/2006/main">
            <a:r>
              <a:t>Heimild: upprunalegt Námsgögn-handrit B3-C02,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Heimildir og dagsetning eru í kennarahefti. Aðgreinið hlutverk frá sönnun á villuleysi.</a:t>
            </a:r>
          </a:p>
          <a:p xmlns:a="http://schemas.openxmlformats.org/drawingml/2006/main">
            <a:r>
              <a:t>Heimild: upprunalegt Námsgögn-handrit B3-C02,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Notið fyrir æfingu 2.15, fjarlægið áður en óséður pakki er lagður fyrir.</a:t>
            </a:r>
          </a:p>
          <a:p xmlns:a="http://schemas.openxmlformats.org/drawingml/2006/main">
            <a:r>
              <a:t>Heimild: upprunalegt Námsgögn-handrit B3-C02,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Hlýðið á raunveruleg svör hvers nemanda. Metið heimildahugsun og skiljanlega dönsku aðskilin frá mælsku.</a:t>
            </a:r>
          </a:p>
          <a:p xmlns:a="http://schemas.openxmlformats.org/drawingml/2006/main">
            <a:r>
              <a:t>Heimild: upprunalegt Námsgögn-handrit B3-C02,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880dfdc948485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a94f86d3264e6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4103264e5b4f7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13fc89121c474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509f1a426d4cd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7180fc500342e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0BD66A9-B06E-4399-B9D2-85D4035585F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021A11E-8FE3-4BCA-8F80-39E9EC88790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F7C9853-E3E7-4D65-88D2-8E7B6255CB7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A974791-0EC4-4BCA-9E54-A78A7FCD06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875A9FA-0D9D-4166-B064-0AFBF0D9FC2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C4F4FAC-F8DA-4C45-A469-5D38F6D128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357774E-8EC0-4593-9FAB-41622751CBA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2E2002F-221E-4F22-9521-B7BB3F61E27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72FCAD8-3728-419F-92C1-86308ADBBAA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8D8BA1A-4786-4253-B8A6-C74CC46ACA6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010c9adc61e44ba" /><Relationship Type="http://schemas.openxmlformats.org/officeDocument/2006/relationships/slideLayout" Target="/ppt/slideLayouts/slideLayout1.xml" Id="R51140f8a020a4af8" /><Relationship Type="http://schemas.openxmlformats.org/officeDocument/2006/relationships/slideLayout" Target="/ppt/slideLayouts/slideLayout2.xml" Id="Ra00addeb66de4c64" /><Relationship Type="http://schemas.openxmlformats.org/officeDocument/2006/relationships/slideLayout" Target="/ppt/slideLayouts/slideLayout3.xml" Id="Red5cebfcd7e647a5" /><Relationship Type="http://schemas.openxmlformats.org/officeDocument/2006/relationships/slideLayout" Target="/ppt/slideLayouts/slideLayout4.xml" Id="Rcee661edd3d942ad" /><Relationship Type="http://schemas.openxmlformats.org/officeDocument/2006/relationships/slideLayout" Target="/ppt/slideLayouts/slideLayout5.xml" Id="R8ddd8ad07f5a4627" /><Relationship Type="http://schemas.openxmlformats.org/officeDocument/2006/relationships/slideLayout" Target="/ppt/slideLayouts/slideLayout6.xml" Id="Rf0ccae0f5b5a437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1140f8a020a4af8"/>
    <p:sldLayoutId xmlns:r="http://schemas.openxmlformats.org/officeDocument/2006/relationships" id="2147483650" r:id="Ra00addeb66de4c64"/>
    <p:sldLayoutId xmlns:r="http://schemas.openxmlformats.org/officeDocument/2006/relationships" id="2147483651" r:id="Red5cebfcd7e647a5"/>
    <p:sldLayoutId xmlns:r="http://schemas.openxmlformats.org/officeDocument/2006/relationships" id="2147483652" r:id="Rcee661edd3d942ad"/>
    <p:sldLayoutId xmlns:r="http://schemas.openxmlformats.org/officeDocument/2006/relationships" id="2147483653" r:id="R8ddd8ad07f5a4627"/>
    <p:sldLayoutId xmlns:r="http://schemas.openxmlformats.org/officeDocument/2006/relationships" id="2147483654" r:id="Rf0ccae0f5b5a437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22bff07fe949f6" /><Relationship Type="http://schemas.openxmlformats.org/officeDocument/2006/relationships/notesSlide" Target="/ppt/notesSlides/notesSlide1.xml" Id="R7345a32231f14df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ad3aa2c4214979" /><Relationship Type="http://schemas.openxmlformats.org/officeDocument/2006/relationships/notesSlide" Target="/ppt/notesSlides/notesSlide2.xml" Id="Reacf1ed58c83452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4fd14c29de40d6" /><Relationship Type="http://schemas.openxmlformats.org/officeDocument/2006/relationships/notesSlide" Target="/ppt/notesSlides/notesSlide3.xml" Id="Re0e5f9ef9a09453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920b38888f4b9d" /><Relationship Type="http://schemas.openxmlformats.org/officeDocument/2006/relationships/notesSlide" Target="/ppt/notesSlides/notesSlide4.xml" Id="R09287d80848f422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83ef6582824618" /><Relationship Type="http://schemas.openxmlformats.org/officeDocument/2006/relationships/notesSlide" Target="/ppt/notesSlides/notesSlide5.xml" Id="R1d6b822669ee42c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38127ee5d0d45e2" /><Relationship Type="http://schemas.openxmlformats.org/officeDocument/2006/relationships/notesSlide" Target="/ppt/notesSlides/notesSlide6.xml" Id="Rb600cc0549d648e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f52554c4c44e69" /><Relationship Type="http://schemas.openxmlformats.org/officeDocument/2006/relationships/notesSlide" Target="/ppt/notesSlides/notesSlide7.xml" Id="R08fe06abf695450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d322cacc884c9c" /><Relationship Type="http://schemas.openxmlformats.org/officeDocument/2006/relationships/notesSlide" Target="/ppt/notesSlides/notesSlide8.xml" Id="R39c375f6c20f45f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6d5206292b4b9a" /><Relationship Type="http://schemas.openxmlformats.org/officeDocument/2006/relationships/notesSlide" Target="/ppt/notesSlides/notesSlide9.xml" Id="R0d864f6ce274494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6b492ba5ed4ac3" /><Relationship Type="http://schemas.openxmlformats.org/officeDocument/2006/relationships/notesSlide" Target="/ppt/notesSlides/notesSlide10.xml" Id="Ra6caefa5ba13409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3E2627-6753-422A-9A5C-36C4110A1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Vælg ikke endnu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66EB97-88DE-4275-A568-1B8FBF486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Færre engangskrus / halveret miljøbelastning.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 oplysninger mangler du, før du vælger overskrift?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9757FB-7DEA-48DE-A6C7-FFF0F6903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2. kafli · 1</a:t>
            </a:r>
          </a:p>
        </p:txBody>
      </p:sp>
    </p:spTree>
    <p:extLst>
      <p:ext uri="{BB962C8B-B14F-4D97-AF65-F5344CB8AC3E}">
        <p14:creationId xmlns:p14="http://schemas.microsoft.com/office/powerpoint/2010/main" val="16768126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C4AD95-073B-407D-8DE7-4CBAC1B7A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Find kilden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A6E815-CFAC-477E-8CFE-F5DB691E4239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Delt opslag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Kommentar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Nyhed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Optælling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8F3C1E-5327-4724-BD95-DCA9A1632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Tegn forbindelserne. Hvor mange optællinger er der? Hvor begynder tallet?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93EA3E-3A48-4291-BDBD-5E15C3364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2. kafli · 2</a:t>
            </a:r>
          </a:p>
        </p:txBody>
      </p:sp>
    </p:spTree>
    <p:extLst>
      <p:ext uri="{BB962C8B-B14F-4D97-AF65-F5344CB8AC3E}">
        <p14:creationId xmlns:p14="http://schemas.microsoft.com/office/powerpoint/2010/main" val="8762162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EAFAF4-6942-4DF6-8500-1304E903B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Regn pr. deltager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C3946C-CFB7-4496-BFAA-B5AD746F3687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05100"/>
                <a:gridCol w="2705100"/>
                <a:gridCol w="2705100"/>
                <a:gridCol w="270510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Dag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Krus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Deltagere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Krus pr. person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Mandag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180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90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Fredag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90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45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EA0D4E-F811-4625-A125-D8589C865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Hvad er faldet? Hvad er uændret? Tallene er opdigtede.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B71FE7-6054-46CB-8831-31833F861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2. kafli · 3</a:t>
            </a:r>
          </a:p>
        </p:txBody>
      </p:sp>
    </p:spTree>
    <p:extLst>
      <p:ext uri="{BB962C8B-B14F-4D97-AF65-F5344CB8AC3E}">
        <p14:creationId xmlns:p14="http://schemas.microsoft.com/office/powerpoint/2010/main" val="9017192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420B42-C890-476C-B928-450B9E259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efter fejlen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8F6DB3-0EE8-433D-BF37-85DD2A20C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A01 → A02.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 ord skal ændres? Hvilke tal skal blive stående?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5C0EC2-9CAF-4819-BD2B-5F0143F25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2. kafli · 4</a:t>
            </a:r>
          </a:p>
        </p:txBody>
      </p:sp>
    </p:spTree>
    <p:extLst>
      <p:ext uri="{BB962C8B-B14F-4D97-AF65-F5344CB8AC3E}">
        <p14:creationId xmlns:p14="http://schemas.microsoft.com/office/powerpoint/2010/main" val="153178898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A82FF9-11B5-48F5-955F-77D49E565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Kun flytter betydningen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CEB0E0-9EE5-4536-B875-D378B4DA4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 talte kun krus.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Kun vi talte krus.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Forklar forskellen. Lav selv et nyt par.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096493-903B-4499-877C-0380B586A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2. kafli · 5</a:t>
            </a:r>
          </a:p>
        </p:txBody>
      </p:sp>
    </p:spTree>
    <p:extLst>
      <p:ext uri="{BB962C8B-B14F-4D97-AF65-F5344CB8AC3E}">
        <p14:creationId xmlns:p14="http://schemas.microsoft.com/office/powerpoint/2010/main" val="6148325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ED0C44-069A-4B44-8A26-9F9E7E760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Fordi og derfor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CA719D-425D-4EA7-9BBD-223B3EA0F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 ændrer teksten, fordi tallet gælder krus.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Tallet gælder krus. Derfor ændrer vi teksten.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 står verbet efter derfor?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B638FC-E476-49BE-80E0-89C05D2B1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2. kafli · 6</a:t>
            </a:r>
          </a:p>
        </p:txBody>
      </p:sp>
    </p:spTree>
    <p:extLst>
      <p:ext uri="{BB962C8B-B14F-4D97-AF65-F5344CB8AC3E}">
        <p14:creationId xmlns:p14="http://schemas.microsoft.com/office/powerpoint/2010/main" val="11268130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3C3503-3D5B-4B8E-9451-C50938BFC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måler vi ikke?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2A6D6C-82FA-42FF-A26B-239867EF3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Vand? Strøm? Transport? Hvor mange gange bruges hver kop?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Vælg én oplysning. Hvad kan den hjælpe med? Hvad løser den ikke alene?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F245E5-3637-4AFD-84D9-A90461471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2. kafli · 7</a:t>
            </a:r>
          </a:p>
        </p:txBody>
      </p:sp>
    </p:spTree>
    <p:extLst>
      <p:ext uri="{BB962C8B-B14F-4D97-AF65-F5344CB8AC3E}">
        <p14:creationId xmlns:p14="http://schemas.microsoft.com/office/powerpoint/2010/main" val="10841091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C1F933-CF0C-440A-B2B7-1A78EA8D2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medie har ansvar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EBE9D4-39BB-4304-8E65-162278A83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DR beskriver nyheder, kultur og uddannelse som dele af sit arbejde.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Siden »Etik og rettelser« giver indgange til spørgsmål om indhold.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kan en organisations egen beskrivelse fortælle?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9C8A5F-9466-4DF0-B4D5-1A8EA1D5B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2. kafli · 8</a:t>
            </a:r>
          </a:p>
        </p:txBody>
      </p:sp>
    </p:spTree>
    <p:extLst>
      <p:ext uri="{BB962C8B-B14F-4D97-AF65-F5344CB8AC3E}">
        <p14:creationId xmlns:p14="http://schemas.microsoft.com/office/powerpoint/2010/main" val="24454121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BB4B40-40E3-4ACA-8B4D-EF7A5DB40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en præcis rettelse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BA4DFA-4717-45F4-9203-FC54CAADF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retter vi? Hvad beholder vi? Hvad mangler vi? Hvor kommer oplysningerne fra?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C65DBE-CBD5-454F-9317-FC990E713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2. kafli · 9</a:t>
            </a:r>
          </a:p>
        </p:txBody>
      </p:sp>
    </p:spTree>
    <p:extLst>
      <p:ext uri="{BB962C8B-B14F-4D97-AF65-F5344CB8AC3E}">
        <p14:creationId xmlns:p14="http://schemas.microsoft.com/office/powerpoint/2010/main" val="189264012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0B4944-1EA2-43A4-9E7A-2C1251635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Svar på en indvending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DFE7FE-D3EF-444A-A5A5-A414D18BD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»Men alle deler historien!«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Svar med en begrundelse. Stil derefter et spørgsmål, som kan føre undersøgelsen videre.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11840C-5A34-4EDB-B091-B1D6E25E5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2. kafli · 10</a:t>
            </a:r>
          </a:p>
        </p:txBody>
      </p:sp>
    </p:spTree>
    <p:extLst>
      <p:ext uri="{BB962C8B-B14F-4D97-AF65-F5344CB8AC3E}">
        <p14:creationId xmlns:p14="http://schemas.microsoft.com/office/powerpoint/2010/main" val="151154131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2026-10-22T23:09:38.4810000Z</dcterms:created>
  <dcterms:modified xsi:type="dcterms:W3CDTF">2026-10-22T23:09:38.4820000Z</dcterms:modified>
</coreProperties>
</file>