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4cacaf051764255" /><Relationship Type="http://schemas.openxmlformats.org/officeDocument/2006/relationships/extended-properties" Target="/docProps/app.xml" Id="R9b97c31b412f4740" /><Relationship Type="http://schemas.openxmlformats.org/officeDocument/2006/relationships/officeDocument" Target="/ppt/presentation.xml" Id="Rf4ff98cc0df64e8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62d446330964ce6"/>
  </p:sldMasterIdLst>
  <p:notesMasterIdLst>
    <p:notesMasterId xmlns:r="http://schemas.openxmlformats.org/officeDocument/2006/relationships" r:id="Rbf0be82466374680"/>
  </p:notesMasterIdLst>
  <p:sldIdLst>
    <p:sldId xmlns:r="http://schemas.openxmlformats.org/officeDocument/2006/relationships" id="256" r:id="R0637260a6fab4e8c"/>
    <p:sldId xmlns:r="http://schemas.openxmlformats.org/officeDocument/2006/relationships" id="257" r:id="R1865c295eba34895"/>
    <p:sldId xmlns:r="http://schemas.openxmlformats.org/officeDocument/2006/relationships" id="258" r:id="Redf0c7c457284578"/>
    <p:sldId xmlns:r="http://schemas.openxmlformats.org/officeDocument/2006/relationships" id="259" r:id="R2a7c3569a42b4e9a"/>
    <p:sldId xmlns:r="http://schemas.openxmlformats.org/officeDocument/2006/relationships" id="260" r:id="Rf7eb589bb86747a4"/>
    <p:sldId xmlns:r="http://schemas.openxmlformats.org/officeDocument/2006/relationships" id="261" r:id="R947d836be75c427f"/>
    <p:sldId xmlns:r="http://schemas.openxmlformats.org/officeDocument/2006/relationships" id="262" r:id="R74350ec2a5c24611"/>
    <p:sldId xmlns:r="http://schemas.openxmlformats.org/officeDocument/2006/relationships" id="263" r:id="R5b5256b0f5bd4485"/>
    <p:sldId xmlns:r="http://schemas.openxmlformats.org/officeDocument/2006/relationships" id="264" r:id="R9915aed524174c0c"/>
    <p:sldId xmlns:r="http://schemas.openxmlformats.org/officeDocument/2006/relationships" id="265" r:id="Rd418dc416c3848b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654c0bf86e84311" /><Relationship Type="http://schemas.openxmlformats.org/officeDocument/2006/relationships/slideMaster" Target="/ppt/slideMasters/slideMaster1.xml" Id="R762d446330964ce6" /><Relationship Type="http://schemas.openxmlformats.org/officeDocument/2006/relationships/notesMaster" Target="/ppt/notesMasters/notesMaster1.xml" Id="Rbf0be82466374680" /><Relationship Type="http://schemas.openxmlformats.org/officeDocument/2006/relationships/presProps" Target="/ppt/presProps.xml" Id="R036cf25332af4de9" /><Relationship Type="http://schemas.openxmlformats.org/officeDocument/2006/relationships/tableStyles" Target="/ppt/tableStyles.xml" Id="Refda798f598d44f8" /><Relationship Type="http://schemas.openxmlformats.org/officeDocument/2006/relationships/slide" Target="/ppt/slides/slide1.xml" Id="R0637260a6fab4e8c" /><Relationship Type="http://schemas.openxmlformats.org/officeDocument/2006/relationships/slide" Target="/ppt/slides/slide2.xml" Id="R1865c295eba34895" /><Relationship Type="http://schemas.openxmlformats.org/officeDocument/2006/relationships/slide" Target="/ppt/slides/slide3.xml" Id="Redf0c7c457284578" /><Relationship Type="http://schemas.openxmlformats.org/officeDocument/2006/relationships/slide" Target="/ppt/slides/slide4.xml" Id="R2a7c3569a42b4e9a" /><Relationship Type="http://schemas.openxmlformats.org/officeDocument/2006/relationships/slide" Target="/ppt/slides/slide5.xml" Id="Rf7eb589bb86747a4" /><Relationship Type="http://schemas.openxmlformats.org/officeDocument/2006/relationships/slide" Target="/ppt/slides/slide6.xml" Id="R947d836be75c427f" /><Relationship Type="http://schemas.openxmlformats.org/officeDocument/2006/relationships/slide" Target="/ppt/slides/slide7.xml" Id="R74350ec2a5c24611" /><Relationship Type="http://schemas.openxmlformats.org/officeDocument/2006/relationships/slide" Target="/ppt/slides/slide8.xml" Id="R5b5256b0f5bd4485" /><Relationship Type="http://schemas.openxmlformats.org/officeDocument/2006/relationships/slide" Target="/ppt/slides/slide9.xml" Id="R9915aed524174c0c" /><Relationship Type="http://schemas.openxmlformats.org/officeDocument/2006/relationships/slide" Target="/ppt/slides/slide10.xml" Id="Rd418dc416c3848b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84e36ba4359472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6af9f285d5245f9" /><Relationship Type="http://schemas.openxmlformats.org/officeDocument/2006/relationships/notesMaster" Target="/ppt/notesMasters/notesMaster1.xml" Id="R322ad3bdd4e842f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d35419fbbdc4a4f" /><Relationship Type="http://schemas.openxmlformats.org/officeDocument/2006/relationships/notesMaster" Target="/ppt/notesMasters/notesMaster1.xml" Id="R4eb01ebfd8b5465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b9cfdaca2854a4c" /><Relationship Type="http://schemas.openxmlformats.org/officeDocument/2006/relationships/notesMaster" Target="/ppt/notesMasters/notesMaster1.xml" Id="R6489220fe0564a1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72c8eafb5f441f7" /><Relationship Type="http://schemas.openxmlformats.org/officeDocument/2006/relationships/notesMaster" Target="/ppt/notesMasters/notesMaster1.xml" Id="R496693880265476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e31e085bbd94eff" /><Relationship Type="http://schemas.openxmlformats.org/officeDocument/2006/relationships/notesMaster" Target="/ppt/notesMasters/notesMaster1.xml" Id="R5a85d3dde1f5420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f8d894621fe42c4" /><Relationship Type="http://schemas.openxmlformats.org/officeDocument/2006/relationships/notesMaster" Target="/ppt/notesMasters/notesMaster1.xml" Id="R1c6be916434949d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432c4d823cf4ba5" /><Relationship Type="http://schemas.openxmlformats.org/officeDocument/2006/relationships/notesMaster" Target="/ppt/notesMasters/notesMaster1.xml" Id="R80c58e2d2f93499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6799efa45c44b8a" /><Relationship Type="http://schemas.openxmlformats.org/officeDocument/2006/relationships/notesMaster" Target="/ppt/notesMasters/notesMaster1.xml" Id="Rc951f0d643714f2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1d6a9265c844ec6" /><Relationship Type="http://schemas.openxmlformats.org/officeDocument/2006/relationships/notesMaster" Target="/ppt/notesMasters/notesMaster1.xml" Id="R338c82b1fc34438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ad5d88d74774c98" /><Relationship Type="http://schemas.openxmlformats.org/officeDocument/2006/relationships/notesMaster" Target="/ppt/notesMasters/notesMaster1.xml" Id="R3d2c671ab4454a3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Leitið að tíma, kostnaði, aðgengi og miðlunarleið. Engin persónuleg upplýsingasöfnun.</a:t>
            </a:r>
          </a:p>
          <a:p xmlns:a="http://schemas.openxmlformats.org/drawingml/2006/main">
            <a:r>
              <a:t>Heimild: upprunalegt Námsgögn-handrit B3-C03,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Látið ekki þörf verða merki um getu eða heila þjóð.</a:t>
            </a:r>
          </a:p>
          <a:p xmlns:a="http://schemas.openxmlformats.org/drawingml/2006/main">
            <a:r>
              <a:t>Heimild: upprunalegt Námsgögn-handrit B3-C03,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Fyrri úr Jonas; seinni frá ráðuneyti. Ræða þarf styrk og gildissvið.</a:t>
            </a:r>
          </a:p>
          <a:p xmlns:a="http://schemas.openxmlformats.org/drawingml/2006/main">
            <a:r>
              <a:t>Heimild: upprunalegt Námsgögn-handrit B3-C03,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Tengið við 3.5. Almenn ábyrgð þýðir ekki sjálfvirkt leyfi.</a:t>
            </a:r>
          </a:p>
          <a:p xmlns:a="http://schemas.openxmlformats.org/drawingml/2006/main">
            <a:r>
              <a:t>Heimild: upprunalegt Námsgögn-handrit B3-C03,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Ekki láta hindrun breytast í áhugaleysi.</a:t>
            </a:r>
          </a:p>
          <a:p xmlns:a="http://schemas.openxmlformats.org/drawingml/2006/main">
            <a:r>
              <a:t>Heimild: upprunalegt Námsgögn-handrit B3-C03,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Uppruni og fordómar eru markið. Ekki biðja nemendur að verja eigin bakgrunn.</a:t>
            </a:r>
          </a:p>
          <a:p xmlns:a="http://schemas.openxmlformats.org/drawingml/2006/main">
            <a:r>
              <a:t>Heimild: upprunalegt Námsgögn-handrit B3-C03,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Málafbrigðaverkefni aðeins með sannreyndum upptökum. Handritin eru ekki tilbúin M3-gögn; annars nota A01/A02 fyrir merkingu.</a:t>
            </a:r>
          </a:p>
          <a:p xmlns:a="http://schemas.openxmlformats.org/drawingml/2006/main">
            <a:r>
              <a:t>Heimild: upprunalegt Námsgögn-handrit B3-C03,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Aðskilin 3.11 og 3.12, án svarþýðingar við hliðina.</a:t>
            </a:r>
          </a:p>
          <a:p xmlns:a="http://schemas.openxmlformats.org/drawingml/2006/main">
            <a:r>
              <a:t>Heimild: upprunalegt Námsgögn-handrit B3-C03,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Dreifið einkaspjöldum, síðan breytingu. Ekki sýna staðreyndir spjaldanna á glæru.</a:t>
            </a:r>
          </a:p>
          <a:p xmlns:a="http://schemas.openxmlformats.org/drawingml/2006/main">
            <a:r>
              <a:t>Heimild: upprunalegt Námsgögn-handrit B3-C03,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Geymið menningargögnin þrjú aðskilin. Hæfileg tillaga er ekki sönnun á mállýskugreiningu.</a:t>
            </a:r>
          </a:p>
          <a:p xmlns:a="http://schemas.openxmlformats.org/drawingml/2006/main">
            <a:r>
              <a:t>Heimild: upprunalegt Námsgögn-handrit B3-C03,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9a9266d23744de0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ce03eb0edb7403f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a2ba027f93343f1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988947153c84629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ea48cacbd5f48d5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7f43ecfec5e4b3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17FCABE-328A-4485-82E4-B1A2999A651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77D4E989-FD0B-4502-BAD4-784F27B01E7F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DFB96FB2-9F79-4F84-A2C2-7E324A5A5E1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023557D-06A2-4C51-8B37-15FFB565FA9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DC278FC4-893D-4311-AAA5-BD0D1311053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E2920B97-6179-404D-91D8-27064E31A26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CF52041F-641B-42E5-AA04-1DA982FCAC2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2FFAB1DB-2307-451E-90AA-B0EE33199E9D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1924853-1176-4B98-B91C-9E6B1D3BD35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C0192D4D-AC26-4CC8-877F-8D12C6A1BBC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07eb10d16cb478f" /><Relationship Type="http://schemas.openxmlformats.org/officeDocument/2006/relationships/slideLayout" Target="/ppt/slideLayouts/slideLayout1.xml" Id="R9448cb6dcaed41ec" /><Relationship Type="http://schemas.openxmlformats.org/officeDocument/2006/relationships/slideLayout" Target="/ppt/slideLayouts/slideLayout2.xml" Id="R478cbec6f3134a37" /><Relationship Type="http://schemas.openxmlformats.org/officeDocument/2006/relationships/slideLayout" Target="/ppt/slideLayouts/slideLayout3.xml" Id="Rcaff049fbc294ca8" /><Relationship Type="http://schemas.openxmlformats.org/officeDocument/2006/relationships/slideLayout" Target="/ppt/slideLayouts/slideLayout4.xml" Id="R4bb305e135114a03" /><Relationship Type="http://schemas.openxmlformats.org/officeDocument/2006/relationships/slideLayout" Target="/ppt/slideLayouts/slideLayout5.xml" Id="Rb751a308e0454b00" /><Relationship Type="http://schemas.openxmlformats.org/officeDocument/2006/relationships/slideLayout" Target="/ppt/slideLayouts/slideLayout6.xml" Id="Raae42ac993c749e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448cb6dcaed41ec"/>
    <p:sldLayoutId xmlns:r="http://schemas.openxmlformats.org/officeDocument/2006/relationships" id="2147483650" r:id="R478cbec6f3134a37"/>
    <p:sldLayoutId xmlns:r="http://schemas.openxmlformats.org/officeDocument/2006/relationships" id="2147483651" r:id="Rcaff049fbc294ca8"/>
    <p:sldLayoutId xmlns:r="http://schemas.openxmlformats.org/officeDocument/2006/relationships" id="2147483652" r:id="R4bb305e135114a03"/>
    <p:sldLayoutId xmlns:r="http://schemas.openxmlformats.org/officeDocument/2006/relationships" id="2147483653" r:id="Rb751a308e0454b00"/>
    <p:sldLayoutId xmlns:r="http://schemas.openxmlformats.org/officeDocument/2006/relationships" id="2147483654" r:id="Raae42ac993c749e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00a237b2c644892" /><Relationship Type="http://schemas.openxmlformats.org/officeDocument/2006/relationships/notesSlide" Target="/ppt/notesSlides/notesSlide1.xml" Id="R3d1b3efd331840d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2b06d41431e448f" /><Relationship Type="http://schemas.openxmlformats.org/officeDocument/2006/relationships/notesSlide" Target="/ppt/notesSlides/notesSlide2.xml" Id="Rf9b41efadb0d408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cdee1404abb4369" /><Relationship Type="http://schemas.openxmlformats.org/officeDocument/2006/relationships/notesSlide" Target="/ppt/notesSlides/notesSlide3.xml" Id="Rd0020bbbf52446c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a06893c545f40d4" /><Relationship Type="http://schemas.openxmlformats.org/officeDocument/2006/relationships/notesSlide" Target="/ppt/notesSlides/notesSlide4.xml" Id="R4a0134d7453442a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53f64ee2e514c7e" /><Relationship Type="http://schemas.openxmlformats.org/officeDocument/2006/relationships/notesSlide" Target="/ppt/notesSlides/notesSlide5.xml" Id="R1baf2c4285774e6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8d22ee16d5c436c" /><Relationship Type="http://schemas.openxmlformats.org/officeDocument/2006/relationships/notesSlide" Target="/ppt/notesSlides/notesSlide6.xml" Id="R0d9ff80c355d423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ebfc233497e4570" /><Relationship Type="http://schemas.openxmlformats.org/officeDocument/2006/relationships/notesSlide" Target="/ppt/notesSlides/notesSlide7.xml" Id="Re3b77ba5813148c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f5a32fa8c8440ef" /><Relationship Type="http://schemas.openxmlformats.org/officeDocument/2006/relationships/notesSlide" Target="/ppt/notesSlides/notesSlide8.xml" Id="Rf57c0be6b5bf40b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72e8b4a510c4b22" /><Relationship Type="http://schemas.openxmlformats.org/officeDocument/2006/relationships/notesSlide" Target="/ppt/notesSlides/notesSlide9.xml" Id="R270e00d873a7485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53923eb80854272" /><Relationship Type="http://schemas.openxmlformats.org/officeDocument/2006/relationships/notesSlide" Target="/ppt/notesSlides/notesSlide10.xml" Id="R023c249aaf734c0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BC9562-E694-406E-8759-FFA00FEF1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En invitation er kun begyndelsen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BDE7E6-709A-4A39-9EAB-C569CF8D1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»Alle er velkomne torsdag.«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Hvilke fire spørgsmål skal vi stille, før alle kan tage stilling?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A0F4134-DB35-4CCA-8FCA-A4E1CCEE0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3 · 3. kafli · 1</a:t>
            </a:r>
          </a:p>
        </p:txBody>
      </p:sp>
    </p:spTree>
    <p:extLst>
      <p:ext uri="{BB962C8B-B14F-4D97-AF65-F5344CB8AC3E}">
        <p14:creationId xmlns:p14="http://schemas.microsoft.com/office/powerpoint/2010/main" val="24175039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AB26F29-2315-47FF-9801-83F6852AC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Tre egne stemmer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D165BF1-2C3F-471B-A44A-015BA815F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Leila: lydprojekt.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Jonas: billeder fra hverdagen.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Rósa: fortællinger og samtale.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Find en barriere og en ønsket støtte i hver profil.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6DE44F7-9D3B-4439-A334-B4823C3D7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3 · 3. kafli · 2</a:t>
            </a:r>
          </a:p>
        </p:txBody>
      </p:sp>
    </p:spTree>
    <p:extLst>
      <p:ext uri="{BB962C8B-B14F-4D97-AF65-F5344CB8AC3E}">
        <p14:creationId xmlns:p14="http://schemas.microsoft.com/office/powerpoint/2010/main" val="109203216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EAB630-94EB-4CB7-958E-2FE9DD979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Erfaring eller institutionsfaktum?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9A3E6E-2963-4753-AF05-0CB304F37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»Jeg kan ikke altid få et lift.«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»Driften af folkeskolen er en kommunal opgave.«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Hvilken kilde kan støtte hver sætning?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33FE9C6-4920-435F-9E50-CBC248E59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3 · 3. kafli · 3</a:t>
            </a:r>
          </a:p>
        </p:txBody>
      </p:sp>
    </p:spTree>
    <p:extLst>
      <p:ext uri="{BB962C8B-B14F-4D97-AF65-F5344CB8AC3E}">
        <p14:creationId xmlns:p14="http://schemas.microsoft.com/office/powerpoint/2010/main" val="48646903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474FE7-44C8-4E9B-818D-457603C39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Hvem skal svare?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7400E1-2352-44B5-AF2E-7E0BBA52C9E1}"/>
              </a:ext>
            </a:extLst>
          </p:cNvPr>
          <p:cNvGraphicFramePr/>
          <p:nvPr/>
        </p:nvGraphicFramePr>
        <p:xfrm>
          <a:off xmlns:a="http://schemas.openxmlformats.org/drawingml/2006/main" x="685800" y="1714500"/>
          <a:ext xmlns:a="http://schemas.openxmlformats.org/drawingml/2006/main" cx="10820400" cy="36576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606800"/>
                <a:gridCol w="3606800"/>
                <a:gridCol w="3606800"/>
              </a:tblGrid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Spørgsmål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Første kontakt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Forbehold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</a:tr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Et bestemt hold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…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…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Kommunal ordning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…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…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Skolens rum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…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…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AE1FFF3-9BD2-417A-A92F-8379F4C3B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84967"/>
                </a:solidFill>
                <a:latin typeface="Inter"/>
                <a:ea typeface="Inter"/>
                <a:cs typeface="Inter"/>
              </a:rPr>
              <a:t>Hvem kan svare? En henvendelse er ikke en tilladelse.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E001AA-CCBD-4FAB-A449-9EE94D874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3 · 3. kafli · 4</a:t>
            </a:r>
          </a:p>
        </p:txBody>
      </p:sp>
    </p:spTree>
    <p:extLst>
      <p:ext uri="{BB962C8B-B14F-4D97-AF65-F5344CB8AC3E}">
        <p14:creationId xmlns:p14="http://schemas.microsoft.com/office/powerpoint/2010/main" val="80189565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4BFDF3-EDEF-4725-ADAE-D1B84F9ED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Selv om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DE2C86-694B-40BE-B8AC-C80B22E8C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Leila vil gerne lave lydprojektet.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Prisen er uklar.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Forbind med selv om. Bevar begge betydninger.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1BFBC06-1E32-4AF2-98B6-30D9AA8FC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3 · 3. kafli · 5</a:t>
            </a:r>
          </a:p>
        </p:txBody>
      </p:sp>
    </p:spTree>
    <p:extLst>
      <p:ext uri="{BB962C8B-B14F-4D97-AF65-F5344CB8AC3E}">
        <p14:creationId xmlns:p14="http://schemas.microsoft.com/office/powerpoint/2010/main" val="86916454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41276C7-2D7C-43F5-97A1-FDB745AAD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En person vælger sit emne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4CBA69-32A5-4925-9D39-BC8BB238B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Læs planlæggerens påstand i 3.10. Hvad ved vi, og hvad antager planlæggeren?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Skriv en respektfuld rettelse og et åbent spørgsmål.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CC1D4E4-E7FB-4A09-A062-807B26B42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3 · 3. kafli · 6</a:t>
            </a:r>
          </a:p>
        </p:txBody>
      </p:sp>
    </p:spTree>
    <p:extLst>
      <p:ext uri="{BB962C8B-B14F-4D97-AF65-F5344CB8AC3E}">
        <p14:creationId xmlns:p14="http://schemas.microsoft.com/office/powerpoint/2010/main" val="43238529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5528E4-AADA-4640-AB61-5F1FB3444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Lyt uden at gætte på et liv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F757052-5141-4F27-9DCA-21507254C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hører du faktisk? Hvilket ord kan du sammenligne? Hvad kan stemmen ikke fortælle dig?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743CA7D-2425-4B41-B41F-B99236621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3 · 3. kafli · 7</a:t>
            </a:r>
          </a:p>
        </p:txBody>
      </p:sp>
    </p:spTree>
    <p:extLst>
      <p:ext uri="{BB962C8B-B14F-4D97-AF65-F5344CB8AC3E}">
        <p14:creationId xmlns:p14="http://schemas.microsoft.com/office/powerpoint/2010/main" val="152208150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8854CF6-A6BC-417B-BAF5-05ACA0623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To modtagere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E668BE-4899-45C9-99A3-38BCD2082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Íslenskur skipuleggjandi þarf yfirlit yfir hindranir.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Danske deltagere skal kunne svare på konkrete spørgsmål.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Vælg det, hver modtager behøver.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FC628C2-3ECA-41B3-9FB9-6C161A929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3 · 3. kafli · 8</a:t>
            </a:r>
          </a:p>
        </p:txBody>
      </p:sp>
    </p:spTree>
    <p:extLst>
      <p:ext uri="{BB962C8B-B14F-4D97-AF65-F5344CB8AC3E}">
        <p14:creationId xmlns:p14="http://schemas.microsoft.com/office/powerpoint/2010/main" val="121596725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31A622-1E0B-4E92-A783-BC7E2F593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Kan planen bruges?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3BC3DF-46FD-4344-AE0A-0EBAC5614795}"/>
              </a:ext>
            </a:extLst>
          </p:cNvPr>
          <p:cNvGraphicFramePr/>
          <p:nvPr/>
        </p:nvGraphicFramePr>
        <p:xfrm>
          <a:off xmlns:a="http://schemas.openxmlformats.org/drawingml/2006/main" x="685800" y="1714500"/>
          <a:ext xmlns:a="http://schemas.openxmlformats.org/drawingml/2006/main" cx="10820400" cy="36576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164080"/>
                <a:gridCol w="2164080"/>
                <a:gridCol w="2164080"/>
                <a:gridCol w="2164080"/>
                <a:gridCol w="2164080"/>
              </a:tblGrid>
              <a:tr h="1219200"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Mulighed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Tid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Transport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Adgang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Online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</a:tr>
              <a:tr h="12192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A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…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…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…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…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12192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B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…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…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…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…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6129C8D-5DE1-49EE-96E9-A0C7982A1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84967"/>
                </a:solidFill>
                <a:latin typeface="Inter"/>
                <a:ea typeface="Inter"/>
                <a:cs typeface="Inter"/>
              </a:rPr>
              <a:t>Spørg. Bekræft. Revidér. Skriv ukendt, når oplysninger mangler.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85FF63-3FE2-4B8F-84B4-502F59279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3 · 3. kafli · 9</a:t>
            </a:r>
          </a:p>
        </p:txBody>
      </p:sp>
    </p:spTree>
    <p:extLst>
      <p:ext uri="{BB962C8B-B14F-4D97-AF65-F5344CB8AC3E}">
        <p14:creationId xmlns:p14="http://schemas.microsoft.com/office/powerpoint/2010/main" val="32093030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35F25A-FD7B-4252-9C47-AE3632330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Det ved vi — det skal vi spørge om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B735B2-6446-4711-8656-C5CEE859A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Giv en begrundet plan. Nævn én begrænsning. Svar på et nyt spørgsmål.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F60C230-7EBF-4105-ABD0-50EC5FAA1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3 · 3. kafli · 10</a:t>
            </a:r>
          </a:p>
        </p:txBody>
      </p:sp>
    </p:spTree>
    <p:extLst>
      <p:ext uri="{BB962C8B-B14F-4D97-AF65-F5344CB8AC3E}">
        <p14:creationId xmlns:p14="http://schemas.microsoft.com/office/powerpoint/2010/main" val="156691431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2026-10-22T23:09:40.0120000Z</dcterms:created>
  <dcterms:modified xsi:type="dcterms:W3CDTF">2026-10-22T23:09:40.0120000Z</dcterms:modified>
</coreProperties>
</file>