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e13d6ec4d94387" /><Relationship Type="http://schemas.openxmlformats.org/officeDocument/2006/relationships/extended-properties" Target="/docProps/app.xml" Id="Rfa6941f9fc5b4b7e" /><Relationship Type="http://schemas.openxmlformats.org/officeDocument/2006/relationships/officeDocument" Target="/ppt/presentation.xml" Id="Ra8ab51a2736e48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50ad84a9f5491b"/>
  </p:sldMasterIdLst>
  <p:notesMasterIdLst>
    <p:notesMasterId xmlns:r="http://schemas.openxmlformats.org/officeDocument/2006/relationships" r:id="Re4eb0ddf2da34504"/>
  </p:notesMasterIdLst>
  <p:sldIdLst>
    <p:sldId xmlns:r="http://schemas.openxmlformats.org/officeDocument/2006/relationships" id="256" r:id="Re3435b313b3344cb"/>
    <p:sldId xmlns:r="http://schemas.openxmlformats.org/officeDocument/2006/relationships" id="257" r:id="Rf0f363f13fae44ae"/>
    <p:sldId xmlns:r="http://schemas.openxmlformats.org/officeDocument/2006/relationships" id="258" r:id="R7eafeeaa86194767"/>
    <p:sldId xmlns:r="http://schemas.openxmlformats.org/officeDocument/2006/relationships" id="259" r:id="Ra0e9c633f991493a"/>
    <p:sldId xmlns:r="http://schemas.openxmlformats.org/officeDocument/2006/relationships" id="260" r:id="R495080fed96142ac"/>
    <p:sldId xmlns:r="http://schemas.openxmlformats.org/officeDocument/2006/relationships" id="261" r:id="R17633f997f9d4b83"/>
    <p:sldId xmlns:r="http://schemas.openxmlformats.org/officeDocument/2006/relationships" id="262" r:id="R2c990e8f73434100"/>
    <p:sldId xmlns:r="http://schemas.openxmlformats.org/officeDocument/2006/relationships" id="263" r:id="Rc4b18a17bc264c50"/>
    <p:sldId xmlns:r="http://schemas.openxmlformats.org/officeDocument/2006/relationships" id="264" r:id="R8fffadb0cb4049c9"/>
    <p:sldId xmlns:r="http://schemas.openxmlformats.org/officeDocument/2006/relationships" id="265" r:id="R62ef04e599174e5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2731254d794f16" /><Relationship Type="http://schemas.openxmlformats.org/officeDocument/2006/relationships/slideMaster" Target="/ppt/slideMasters/slideMaster1.xml" Id="R0f50ad84a9f5491b" /><Relationship Type="http://schemas.openxmlformats.org/officeDocument/2006/relationships/notesMaster" Target="/ppt/notesMasters/notesMaster1.xml" Id="Re4eb0ddf2da34504" /><Relationship Type="http://schemas.openxmlformats.org/officeDocument/2006/relationships/presProps" Target="/ppt/presProps.xml" Id="R167c8bd4a77a407e" /><Relationship Type="http://schemas.openxmlformats.org/officeDocument/2006/relationships/tableStyles" Target="/ppt/tableStyles.xml" Id="R465b44349faa40d1" /><Relationship Type="http://schemas.openxmlformats.org/officeDocument/2006/relationships/slide" Target="/ppt/slides/slide1.xml" Id="Re3435b313b3344cb" /><Relationship Type="http://schemas.openxmlformats.org/officeDocument/2006/relationships/slide" Target="/ppt/slides/slide2.xml" Id="Rf0f363f13fae44ae" /><Relationship Type="http://schemas.openxmlformats.org/officeDocument/2006/relationships/slide" Target="/ppt/slides/slide3.xml" Id="R7eafeeaa86194767" /><Relationship Type="http://schemas.openxmlformats.org/officeDocument/2006/relationships/slide" Target="/ppt/slides/slide4.xml" Id="Ra0e9c633f991493a" /><Relationship Type="http://schemas.openxmlformats.org/officeDocument/2006/relationships/slide" Target="/ppt/slides/slide5.xml" Id="R495080fed96142ac" /><Relationship Type="http://schemas.openxmlformats.org/officeDocument/2006/relationships/slide" Target="/ppt/slides/slide6.xml" Id="R17633f997f9d4b83" /><Relationship Type="http://schemas.openxmlformats.org/officeDocument/2006/relationships/slide" Target="/ppt/slides/slide7.xml" Id="R2c990e8f73434100" /><Relationship Type="http://schemas.openxmlformats.org/officeDocument/2006/relationships/slide" Target="/ppt/slides/slide8.xml" Id="Rc4b18a17bc264c50" /><Relationship Type="http://schemas.openxmlformats.org/officeDocument/2006/relationships/slide" Target="/ppt/slides/slide9.xml" Id="R8fffadb0cb4049c9" /><Relationship Type="http://schemas.openxmlformats.org/officeDocument/2006/relationships/slide" Target="/ppt/slides/slide10.xml" Id="R62ef04e599174e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1bd0a60a614f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b37f261f934505" /><Relationship Type="http://schemas.openxmlformats.org/officeDocument/2006/relationships/notesMaster" Target="/ppt/notesMasters/notesMaster1.xml" Id="Rb0f9891d5a4743d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f063be7f854e2b" /><Relationship Type="http://schemas.openxmlformats.org/officeDocument/2006/relationships/notesMaster" Target="/ppt/notesMasters/notesMaster1.xml" Id="Rb846c77f932244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a6231737cd4549" /><Relationship Type="http://schemas.openxmlformats.org/officeDocument/2006/relationships/notesMaster" Target="/ppt/notesMasters/notesMaster1.xml" Id="R9d9c7fa8004e4b8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fd8b2b03984fcc" /><Relationship Type="http://schemas.openxmlformats.org/officeDocument/2006/relationships/notesMaster" Target="/ppt/notesMasters/notesMaster1.xml" Id="Ree2f81bcb5fd4f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fdff774ea34a4a" /><Relationship Type="http://schemas.openxmlformats.org/officeDocument/2006/relationships/notesMaster" Target="/ppt/notesMasters/notesMaster1.xml" Id="R3726f08c6585450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0c086977b34ba2" /><Relationship Type="http://schemas.openxmlformats.org/officeDocument/2006/relationships/notesMaster" Target="/ppt/notesMasters/notesMaster1.xml" Id="Ra68503658203444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f7437004594fd9" /><Relationship Type="http://schemas.openxmlformats.org/officeDocument/2006/relationships/notesMaster" Target="/ppt/notesMasters/notesMaster1.xml" Id="R8376913002d04f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ffe8b292f424483" /><Relationship Type="http://schemas.openxmlformats.org/officeDocument/2006/relationships/notesMaster" Target="/ppt/notesMasters/notesMaster1.xml" Id="Rdaf4a0c61e2641f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e398114f99416e" /><Relationship Type="http://schemas.openxmlformats.org/officeDocument/2006/relationships/notesMaster" Target="/ppt/notesMasters/notesMaster1.xml" Id="R013b17b45a554ef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b244d6cdf04daa" /><Relationship Type="http://schemas.openxmlformats.org/officeDocument/2006/relationships/notesMaster" Target="/ppt/notesMasters/notesMaster1.xml" Id="Rad1a912c7e2549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Dragið fram muninn á möguleika og samkomulagi áður en tímatafla birtist.</a:t>
            </a:r>
          </a:p>
          <a:p xmlns:a="http://schemas.openxmlformats.org/drawingml/2006/main">
            <a:r>
              <a:t>Heimild: upprunalegt Námsgögn-handrit B3-C04,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Safnið tveimur aðskildum svörum. Notið A01 fyrst; komið aftur að A02 eftir skriflega tilboðið og 4.5. Ekki sýna handrit meðan fyrsta hlustun fer fram.</a:t>
            </a:r>
          </a:p>
          <a:p xmlns:a="http://schemas.openxmlformats.org/drawingml/2006/main">
            <a:r>
              <a:t>Heimild: upprunalegt Námsgögn-handrit B3-C04,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Koma 16.03, 17 mínútna bið. Aðgengi strætó er ekki gefið.</a:t>
            </a:r>
          </a:p>
          <a:p xmlns:a="http://schemas.openxmlformats.org/drawingml/2006/main">
            <a:r>
              <a:t>Heimild: upprunalegt Námsgögn-handrit B3-C04,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Nýtt opnunarsamkomulag þarf; ekki álykta að gestgjafi bíði.</a:t>
            </a:r>
          </a:p>
          <a:p xmlns:a="http://schemas.openxmlformats.org/drawingml/2006/main">
            <a:r>
              <a:t>Heimild: upprunalegt Námsgögn-handrit B3-C04,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Kvart over fire, halv fem, kvart i fem. Skiptið hlutverkum.</a:t>
            </a:r>
          </a:p>
          <a:p xmlns:a="http://schemas.openxmlformats.org/drawingml/2006/main">
            <a:r>
              <a:t>Heimild: upprunalegt Námsgögn-handrit B3-C04,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Þótt inngangur sé þrepalaus er ekki tryggt að hann sé opinn. Staðsetjið þrepalausan inngang undir Vi ved, spurningu undir Vi skal spørge; opnun 16.20 fer undir Vi har aftalt fyrst eftir A02.</a:t>
            </a:r>
          </a:p>
          <a:p xmlns:a="http://schemas.openxmlformats.org/drawingml/2006/main">
            <a:r>
              <a:t>Heimild: upprunalegt Námsgögn-handrit B3-C04,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Dæmi um Dokk1 með heimild, ekki regla allra bókasafna. Nefnið heimild í kennarahefti.</a:t>
            </a:r>
          </a:p>
          <a:p xmlns:a="http://schemas.openxmlformats.org/drawingml/2006/main">
            <a:r>
              <a:t>Heimild: upprunalegt Námsgögn-handrit B3-C04,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Fyrirmynd fyrir æfingu. Fjarlægið stuðning þegar óséður pakki hefst.</a:t>
            </a:r>
          </a:p>
          <a:p xmlns:a="http://schemas.openxmlformats.org/drawingml/2006/main">
            <a:r>
              <a:t>Heimild: upprunalegt Námsgögn-handrit B3-C04,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Dreifið einkaspjöldum. Gefið handhafa A-spjalds nýju lokunina aðeins eftir fyrstu tillögu.</a:t>
            </a:r>
          </a:p>
          <a:p xmlns:a="http://schemas.openxmlformats.org/drawingml/2006/main">
            <a:r>
              <a:t>Heimild: upprunalegt Námsgögn-handrit B3-C04,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Metið leiðréttingu og svörun; ekki verðlauna svar sem hljómar öruggt en er óstaðfest.</a:t>
            </a:r>
          </a:p>
          <a:p xmlns:a="http://schemas.openxmlformats.org/drawingml/2006/main">
            <a:r>
              <a:t>Heimild: upprunalegt Námsgögn-handrit B3-C04,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6b59b3fcee4ad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b6816b9d5c44a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3786abded0488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29837f9c404c4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b9ae7d33fb4fa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637523e84a470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648145-90CE-4BDC-B65A-EB72B93594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223E654-E84A-4F73-8B4D-0FA67A304CE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694FBB2-744E-42B9-8593-4F062A5A91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68E192-59FF-4A03-A241-4C81B73CB6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C932990-0ABD-4A94-A56F-C8FAF09BAF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0D9D176-EFE8-400A-B5F2-64DAD2CAAB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78651E6-4E44-4AFE-BE26-3ADCC516D3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7AA3AF1-B8F8-4DC1-9AC1-25D5B23225E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9C7F784-B05B-43C7-A577-3A376A00FF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8B498F6-0501-421A-B00F-B24E7B6CB4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f8bb003c154c98" /><Relationship Type="http://schemas.openxmlformats.org/officeDocument/2006/relationships/slideLayout" Target="/ppt/slideLayouts/slideLayout1.xml" Id="R5fb6947419c94eeb" /><Relationship Type="http://schemas.openxmlformats.org/officeDocument/2006/relationships/slideLayout" Target="/ppt/slideLayouts/slideLayout2.xml" Id="R9c7669d81e0b4931" /><Relationship Type="http://schemas.openxmlformats.org/officeDocument/2006/relationships/slideLayout" Target="/ppt/slideLayouts/slideLayout3.xml" Id="Redb3f8193a6c4348" /><Relationship Type="http://schemas.openxmlformats.org/officeDocument/2006/relationships/slideLayout" Target="/ppt/slideLayouts/slideLayout4.xml" Id="R556baa2e83634ac5" /><Relationship Type="http://schemas.openxmlformats.org/officeDocument/2006/relationships/slideLayout" Target="/ppt/slideLayouts/slideLayout5.xml" Id="Ra4c1b9484fd34513" /><Relationship Type="http://schemas.openxmlformats.org/officeDocument/2006/relationships/slideLayout" Target="/ppt/slideLayouts/slideLayout6.xml" Id="R427562980d14473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b6947419c94eeb"/>
    <p:sldLayoutId xmlns:r="http://schemas.openxmlformats.org/officeDocument/2006/relationships" id="2147483650" r:id="R9c7669d81e0b4931"/>
    <p:sldLayoutId xmlns:r="http://schemas.openxmlformats.org/officeDocument/2006/relationships" id="2147483651" r:id="Redb3f8193a6c4348"/>
    <p:sldLayoutId xmlns:r="http://schemas.openxmlformats.org/officeDocument/2006/relationships" id="2147483652" r:id="R556baa2e83634ac5"/>
    <p:sldLayoutId xmlns:r="http://schemas.openxmlformats.org/officeDocument/2006/relationships" id="2147483653" r:id="Ra4c1b9484fd34513"/>
    <p:sldLayoutId xmlns:r="http://schemas.openxmlformats.org/officeDocument/2006/relationships" id="2147483654" r:id="R427562980d1447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28efdb8f8f41de" /><Relationship Type="http://schemas.openxmlformats.org/officeDocument/2006/relationships/notesSlide" Target="/ppt/notesSlides/notesSlide1.xml" Id="Rea907299f90a47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f0b68fedfa4b6a" /><Relationship Type="http://schemas.openxmlformats.org/officeDocument/2006/relationships/notesSlide" Target="/ppt/notesSlides/notesSlide2.xml" Id="Rfb902472b7914c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9c9a0c0bf246c3" /><Relationship Type="http://schemas.openxmlformats.org/officeDocument/2006/relationships/notesSlide" Target="/ppt/notesSlides/notesSlide3.xml" Id="R6378125de3bb4e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fcead4204246b8" /><Relationship Type="http://schemas.openxmlformats.org/officeDocument/2006/relationships/notesSlide" Target="/ppt/notesSlides/notesSlide4.xml" Id="R7f9bf8186ef245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e0dd30612d46ee" /><Relationship Type="http://schemas.openxmlformats.org/officeDocument/2006/relationships/notesSlide" Target="/ppt/notesSlides/notesSlide5.xml" Id="R1e0589b036fa427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c40b5bc6ac4307" /><Relationship Type="http://schemas.openxmlformats.org/officeDocument/2006/relationships/notesSlide" Target="/ppt/notesSlides/notesSlide6.xml" Id="Rfa1f10d5fdf1452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63034ac53d4f50" /><Relationship Type="http://schemas.openxmlformats.org/officeDocument/2006/relationships/notesSlide" Target="/ppt/notesSlides/notesSlide7.xml" Id="R4dd7c39afd14441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56364d338d49d9" /><Relationship Type="http://schemas.openxmlformats.org/officeDocument/2006/relationships/notesSlide" Target="/ppt/notesSlides/notesSlide8.xml" Id="R915404418cc94a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1655aad56645af" /><Relationship Type="http://schemas.openxmlformats.org/officeDocument/2006/relationships/notesSlide" Target="/ppt/notesSlides/notesSlide9.xml" Id="R43173861cc9e434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a6a34dffea4c5b" /><Relationship Type="http://schemas.openxmlformats.org/officeDocument/2006/relationships/notesSlide" Target="/ppt/notesSlides/notesSlide10.xml" Id="R92e2e551d9e84a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202EA-8D7C-446F-B79A-A8622A046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mulighed eller en aftale?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C01368-011A-493F-83F9-DA5ED873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»Vi kan måske begynde klokken fire.«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du? Hvad skal du spørge om?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ABB6E1-B7AA-488C-BDB0-4EC66B631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4. kafli · 1</a:t>
            </a:r>
          </a:p>
        </p:txBody>
      </p:sp>
    </p:spTree>
    <p:extLst>
      <p:ext uri="{BB962C8B-B14F-4D97-AF65-F5344CB8AC3E}">
        <p14:creationId xmlns:p14="http://schemas.microsoft.com/office/powerpoint/2010/main" val="17041342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65DA6A-DB8A-4629-9EA1-E122C2C4F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og ret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3A090F-5230-4A58-A9A7-9E0FAE2C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A01: Hvilken gammel oplysning gælder ikke?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A02: Hvad bliver faktisk bekræftet?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D86873-931F-47E2-837E-93BD41E2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4. kafli · 2</a:t>
            </a:r>
          </a:p>
        </p:txBody>
      </p:sp>
    </p:spTree>
    <p:extLst>
      <p:ext uri="{BB962C8B-B14F-4D97-AF65-F5344CB8AC3E}">
        <p14:creationId xmlns:p14="http://schemas.microsoft.com/office/powerpoint/2010/main" val="14495911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70F6CC-4A7F-46F7-A451-19F39512A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Regn turen ud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78C593-DB4F-48CD-A780-3E8F15E26FB3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Busafgang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Parkvej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Gang til døren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Fremme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15.40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15.55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8 minutter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16.00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16.15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8 minutter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0143C5-7584-42D8-923C-3434FB3EA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Døren åbnes 16.20. Hvornår er gruppen fremme? Hvad skal undersøges?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2BCB18-11C5-472D-A776-AD9B7922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4. kafli · 3</a:t>
            </a:r>
          </a:p>
        </p:txBody>
      </p:sp>
    </p:spTree>
    <p:extLst>
      <p:ext uri="{BB962C8B-B14F-4D97-AF65-F5344CB8AC3E}">
        <p14:creationId xmlns:p14="http://schemas.microsoft.com/office/powerpoint/2010/main" val="20637756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C5EAE3-A2B5-4C5A-AA67-DA8C27918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D40767-B5C9-4C6F-93A9-8EE96F739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Hvis vi tager bussen klokken 16, er vi ved døren 16.23.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ændres, hvis døren åbnes 16.20?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D08D05-74B9-471A-93D7-2A1F54140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4. kafli · 4</a:t>
            </a:r>
          </a:p>
        </p:txBody>
      </p:sp>
    </p:spTree>
    <p:extLst>
      <p:ext uri="{BB962C8B-B14F-4D97-AF65-F5344CB8AC3E}">
        <p14:creationId xmlns:p14="http://schemas.microsoft.com/office/powerpoint/2010/main" val="12191431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3605AF-2DA8-41F5-A6B3-7756946D2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Halv fem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A31665-6364-4F82-86A1-CBD965F7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16.15 · 16.30 · 16.45.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Sig tiderne. Din partner skriver dem uden at se skærmen.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8BB652-AD50-4326-89B3-DF08CF9DE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4. kafli · 5</a:t>
            </a:r>
          </a:p>
        </p:txBody>
      </p:sp>
    </p:spTree>
    <p:extLst>
      <p:ext uri="{BB962C8B-B14F-4D97-AF65-F5344CB8AC3E}">
        <p14:creationId xmlns:p14="http://schemas.microsoft.com/office/powerpoint/2010/main" val="14305497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E6C6B4-2A15-4124-9345-83082B49A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felter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9CC4AF-EFA2-4289-8154-DD5F4F4C21E8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ved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skal spørge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har aftalt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BE6901-067B-41B7-A25D-F1ED165D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Sortér oplysningerne fra 4.4. Hvornår bliver åbningen en aftale?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FD6E8B-C340-41B8-9958-48FC4F40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4. kafli · 6</a:t>
            </a:r>
          </a:p>
        </p:txBody>
      </p:sp>
    </p:spTree>
    <p:extLst>
      <p:ext uri="{BB962C8B-B14F-4D97-AF65-F5344CB8AC3E}">
        <p14:creationId xmlns:p14="http://schemas.microsoft.com/office/powerpoint/2010/main" val="9394878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96BB5A-43E1-4296-8FEC-A5B06EE09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rum har et formål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09DFC9-0C31-48E2-A388-E2033E901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Læsesal: ro.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Studierum: mulighed for mindre grupper.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vi undersøge før et lydværksted?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Kilde: Aarhus Bibliotekerne, »Studie- &amp; læsepladser«, læst 22.10.2026.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033BB5-56D5-4D4A-9B32-E630BE6CE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4. kafli · 7</a:t>
            </a:r>
          </a:p>
        </p:txBody>
      </p:sp>
    </p:spTree>
    <p:extLst>
      <p:ext uri="{BB962C8B-B14F-4D97-AF65-F5344CB8AC3E}">
        <p14:creationId xmlns:p14="http://schemas.microsoft.com/office/powerpoint/2010/main" val="16134126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209B78-5F97-4D3F-BFED-69E9D144D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Skriv, så andre kan handle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3E5F6A-D1FF-46BD-BA30-F599A7CE6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Den gamle tid gælder ikke.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nye sted er …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har bekræftet …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mangler svar på 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2FB58A-1E03-4D78-A44B-94A52C8A8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4. kafli · 8</a:t>
            </a:r>
          </a:p>
        </p:txBody>
      </p:sp>
    </p:spTree>
    <p:extLst>
      <p:ext uri="{BB962C8B-B14F-4D97-AF65-F5344CB8AC3E}">
        <p14:creationId xmlns:p14="http://schemas.microsoft.com/office/powerpoint/2010/main" val="14658017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E241CD-D357-4073-B842-54E774426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nøgle ændrer planen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EFAAC-D771-45D1-926E-433FA9F0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om tid, ansvar og bekræftelse.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Hvis planen ikke kan bruges, forklar hvorfor.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4A3A2A-4A6A-4417-8773-34E63DA4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4. kafli · 9</a:t>
            </a:r>
          </a:p>
        </p:txBody>
      </p:sp>
    </p:spTree>
    <p:extLst>
      <p:ext uri="{BB962C8B-B14F-4D97-AF65-F5344CB8AC3E}">
        <p14:creationId xmlns:p14="http://schemas.microsoft.com/office/powerpoint/2010/main" val="171282780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336B49-B8E8-4BDB-B8BB-46E9965D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Bekræft den sidste ændring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720D86-3AB6-4553-BAAD-FB271541F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Fortæl om planen med fem stikord. Svar på et nyt spørgsmål.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oplysning måtte du rette?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49DD3D-5815-4FD9-B0FD-DC630E60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4. kafli · 10</a:t>
            </a:r>
          </a:p>
        </p:txBody>
      </p:sp>
    </p:spTree>
    <p:extLst>
      <p:ext uri="{BB962C8B-B14F-4D97-AF65-F5344CB8AC3E}">
        <p14:creationId xmlns:p14="http://schemas.microsoft.com/office/powerpoint/2010/main" val="17108389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2026-10-22T23:09:40.0190000Z</dcterms:created>
  <dcterms:modified xsi:type="dcterms:W3CDTF">2026-10-22T23:09:40.0190000Z</dcterms:modified>
</coreProperties>
</file>