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c569c6ad5e5405f" /><Relationship Type="http://schemas.openxmlformats.org/officeDocument/2006/relationships/extended-properties" Target="/docProps/app.xml" Id="R78da9bf422704852" /><Relationship Type="http://schemas.openxmlformats.org/officeDocument/2006/relationships/officeDocument" Target="/ppt/presentation.xml" Id="Rec234f08585e47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b1eb3f8c2a4840"/>
  </p:sldMasterIdLst>
  <p:notesMasterIdLst>
    <p:notesMasterId xmlns:r="http://schemas.openxmlformats.org/officeDocument/2006/relationships" r:id="R93f2d8fe83ad4501"/>
  </p:notesMasterIdLst>
  <p:sldIdLst>
    <p:sldId xmlns:r="http://schemas.openxmlformats.org/officeDocument/2006/relationships" id="256" r:id="Rd6a6fd4afec34d56"/>
    <p:sldId xmlns:r="http://schemas.openxmlformats.org/officeDocument/2006/relationships" id="257" r:id="R19d9c4d31402449f"/>
    <p:sldId xmlns:r="http://schemas.openxmlformats.org/officeDocument/2006/relationships" id="258" r:id="R8b0170e718354b1f"/>
    <p:sldId xmlns:r="http://schemas.openxmlformats.org/officeDocument/2006/relationships" id="259" r:id="R589fad7d77c34a55"/>
    <p:sldId xmlns:r="http://schemas.openxmlformats.org/officeDocument/2006/relationships" id="260" r:id="Re4965396185f4905"/>
    <p:sldId xmlns:r="http://schemas.openxmlformats.org/officeDocument/2006/relationships" id="261" r:id="Rddcd9f0513dd465b"/>
    <p:sldId xmlns:r="http://schemas.openxmlformats.org/officeDocument/2006/relationships" id="262" r:id="Ra048e3ebd776422d"/>
    <p:sldId xmlns:r="http://schemas.openxmlformats.org/officeDocument/2006/relationships" id="263" r:id="Rd3cdb6dd66d64b51"/>
    <p:sldId xmlns:r="http://schemas.openxmlformats.org/officeDocument/2006/relationships" id="264" r:id="R82cc72e635ae4703"/>
    <p:sldId xmlns:r="http://schemas.openxmlformats.org/officeDocument/2006/relationships" id="265" r:id="R166c71b63d5f46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cef5512dd84312" /><Relationship Type="http://schemas.openxmlformats.org/officeDocument/2006/relationships/slideMaster" Target="/ppt/slideMasters/slideMaster1.xml" Id="R09b1eb3f8c2a4840" /><Relationship Type="http://schemas.openxmlformats.org/officeDocument/2006/relationships/notesMaster" Target="/ppt/notesMasters/notesMaster1.xml" Id="R93f2d8fe83ad4501" /><Relationship Type="http://schemas.openxmlformats.org/officeDocument/2006/relationships/presProps" Target="/ppt/presProps.xml" Id="R5256627ded444a4e" /><Relationship Type="http://schemas.openxmlformats.org/officeDocument/2006/relationships/tableStyles" Target="/ppt/tableStyles.xml" Id="Rd5321bf750ad42e4" /><Relationship Type="http://schemas.openxmlformats.org/officeDocument/2006/relationships/slide" Target="/ppt/slides/slide1.xml" Id="Rd6a6fd4afec34d56" /><Relationship Type="http://schemas.openxmlformats.org/officeDocument/2006/relationships/slide" Target="/ppt/slides/slide2.xml" Id="R19d9c4d31402449f" /><Relationship Type="http://schemas.openxmlformats.org/officeDocument/2006/relationships/slide" Target="/ppt/slides/slide3.xml" Id="R8b0170e718354b1f" /><Relationship Type="http://schemas.openxmlformats.org/officeDocument/2006/relationships/slide" Target="/ppt/slides/slide4.xml" Id="R589fad7d77c34a55" /><Relationship Type="http://schemas.openxmlformats.org/officeDocument/2006/relationships/slide" Target="/ppt/slides/slide5.xml" Id="Re4965396185f4905" /><Relationship Type="http://schemas.openxmlformats.org/officeDocument/2006/relationships/slide" Target="/ppt/slides/slide6.xml" Id="Rddcd9f0513dd465b" /><Relationship Type="http://schemas.openxmlformats.org/officeDocument/2006/relationships/slide" Target="/ppt/slides/slide7.xml" Id="Ra048e3ebd776422d" /><Relationship Type="http://schemas.openxmlformats.org/officeDocument/2006/relationships/slide" Target="/ppt/slides/slide8.xml" Id="Rd3cdb6dd66d64b51" /><Relationship Type="http://schemas.openxmlformats.org/officeDocument/2006/relationships/slide" Target="/ppt/slides/slide9.xml" Id="R82cc72e635ae4703" /><Relationship Type="http://schemas.openxmlformats.org/officeDocument/2006/relationships/slide" Target="/ppt/slides/slide10.xml" Id="R166c71b63d5f46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c78adc1db14d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de226034a14e3a" /><Relationship Type="http://schemas.openxmlformats.org/officeDocument/2006/relationships/notesMaster" Target="/ppt/notesMasters/notesMaster1.xml" Id="R74d4446c24544f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4f0527872541de" /><Relationship Type="http://schemas.openxmlformats.org/officeDocument/2006/relationships/notesMaster" Target="/ppt/notesMasters/notesMaster1.xml" Id="R2253138b66ff48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4e8b94381e4a8f" /><Relationship Type="http://schemas.openxmlformats.org/officeDocument/2006/relationships/notesMaster" Target="/ppt/notesMasters/notesMaster1.xml" Id="R9fe3d12c161e48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9c217893f34843" /><Relationship Type="http://schemas.openxmlformats.org/officeDocument/2006/relationships/notesMaster" Target="/ppt/notesMasters/notesMaster1.xml" Id="R0b6c04839b6c4e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f04de39f764899" /><Relationship Type="http://schemas.openxmlformats.org/officeDocument/2006/relationships/notesMaster" Target="/ppt/notesMasters/notesMaster1.xml" Id="Ra80667549f8a40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4d92b0fb824a58" /><Relationship Type="http://schemas.openxmlformats.org/officeDocument/2006/relationships/notesMaster" Target="/ppt/notesMasters/notesMaster1.xml" Id="R2108fdceeca740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37c09787ae4d31" /><Relationship Type="http://schemas.openxmlformats.org/officeDocument/2006/relationships/notesMaster" Target="/ppt/notesMasters/notesMaster1.xml" Id="R07dfe44c453e47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92afd06c8747c0" /><Relationship Type="http://schemas.openxmlformats.org/officeDocument/2006/relationships/notesMaster" Target="/ppt/notesMasters/notesMaster1.xml" Id="Rf143bad0f5684b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b28ee2862b4021" /><Relationship Type="http://schemas.openxmlformats.org/officeDocument/2006/relationships/notesMaster" Target="/ppt/notesMasters/notesMaster1.xml" Id="Rb245914f9d3247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20bd593b6c48fd" /><Relationship Type="http://schemas.openxmlformats.org/officeDocument/2006/relationships/notesMaster" Target="/ppt/notesMasters/notesMaster1.xml" Id="Rbaba1067a05847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Engin krafa um starfsval eða persónulega framtíðaráætlun.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Tengið við A/B; merkið aðeins fyrri reynslu sem kröfu í B.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Látið pör fylla samanburð án þess að gefa svarið fyrst.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þessa glæru eftir glósuskil í 5.5. Spilið eða lesið A02 og biðjið um eftirfylgnispurningu.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Frumlag á undan sögn í innfelldri spurningu.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 UVM, 22.10.2026. Ekki innritunarráðgjöf eða virðisröðun.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Fyrirmynd um ljósmyndagöngu svarar ekki sjálfstæða hönnunarverkefninu.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Aðskilið 5.10/5.11 og metið merkingu fremur en orðrétta þýðingu.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 í kennarahefti; nýi netfundurinn tryggir ekki pláss.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Geymið frumtexta og endurskoðun. Samtalsgögn einstaklings eru sjálfstæð.</a:t>
            </a:r>
          </a:p>
          <a:p xmlns:a="http://schemas.openxmlformats.org/drawingml/2006/main">
            <a:r>
              <a:t>Heimild: upprunalegt Námsgögn-handrit B3-C05,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9e768eb72940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4df0b6d9ad424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5281af75874c0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6301f52ed44c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245f878fb2487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0eeeb32e4843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833F7DD-B4F0-470A-8981-C6FDEED782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EDEC0AE-6EC8-46B8-BCD9-7E550C70D23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86DC89D-1D44-4285-B0C1-691A408B62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7F2F40-9333-450B-B465-0EE594D86C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9F93C20-590E-4241-B225-FCC0F0CF2C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1C4A148-041E-4D2E-A47B-08B8543C7A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A377DBB-5AF3-4943-9EA2-64FD2F8093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19E2646-080A-424A-8A96-D97853C09E7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F4A74E-13AB-40BF-84E1-EE22FC4396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0F0901-5B3A-4E4D-93CD-89A3BA8087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b548a753de4381" /><Relationship Type="http://schemas.openxmlformats.org/officeDocument/2006/relationships/slideLayout" Target="/ppt/slideLayouts/slideLayout1.xml" Id="Rb802510cb0f94637" /><Relationship Type="http://schemas.openxmlformats.org/officeDocument/2006/relationships/slideLayout" Target="/ppt/slideLayouts/slideLayout2.xml" Id="R9af6d1f33952409d" /><Relationship Type="http://schemas.openxmlformats.org/officeDocument/2006/relationships/slideLayout" Target="/ppt/slideLayouts/slideLayout3.xml" Id="R0a0a138349df4f17" /><Relationship Type="http://schemas.openxmlformats.org/officeDocument/2006/relationships/slideLayout" Target="/ppt/slideLayouts/slideLayout4.xml" Id="R008a7f2fb8554160" /><Relationship Type="http://schemas.openxmlformats.org/officeDocument/2006/relationships/slideLayout" Target="/ppt/slideLayouts/slideLayout5.xml" Id="R4eaee02b94db4093" /><Relationship Type="http://schemas.openxmlformats.org/officeDocument/2006/relationships/slideLayout" Target="/ppt/slideLayouts/slideLayout6.xml" Id="Rc802cef5fd3843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02510cb0f94637"/>
    <p:sldLayoutId xmlns:r="http://schemas.openxmlformats.org/officeDocument/2006/relationships" id="2147483650" r:id="R9af6d1f33952409d"/>
    <p:sldLayoutId xmlns:r="http://schemas.openxmlformats.org/officeDocument/2006/relationships" id="2147483651" r:id="R0a0a138349df4f17"/>
    <p:sldLayoutId xmlns:r="http://schemas.openxmlformats.org/officeDocument/2006/relationships" id="2147483652" r:id="R008a7f2fb8554160"/>
    <p:sldLayoutId xmlns:r="http://schemas.openxmlformats.org/officeDocument/2006/relationships" id="2147483653" r:id="R4eaee02b94db4093"/>
    <p:sldLayoutId xmlns:r="http://schemas.openxmlformats.org/officeDocument/2006/relationships" id="2147483654" r:id="Rc802cef5fd3843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81663f01904ab8" /><Relationship Type="http://schemas.openxmlformats.org/officeDocument/2006/relationships/notesSlide" Target="/ppt/notesSlides/notesSlide1.xml" Id="R3a444f197dc84e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ecde31e72044a6" /><Relationship Type="http://schemas.openxmlformats.org/officeDocument/2006/relationships/notesSlide" Target="/ppt/notesSlides/notesSlide2.xml" Id="Rf790cf559f4f47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b58aed122749e2" /><Relationship Type="http://schemas.openxmlformats.org/officeDocument/2006/relationships/notesSlide" Target="/ppt/notesSlides/notesSlide3.xml" Id="R82038641a66747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e6783c804c4f8e" /><Relationship Type="http://schemas.openxmlformats.org/officeDocument/2006/relationships/notesSlide" Target="/ppt/notesSlides/notesSlide4.xml" Id="Rb87237ce968549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56bd6d04a4cf4" /><Relationship Type="http://schemas.openxmlformats.org/officeDocument/2006/relationships/notesSlide" Target="/ppt/notesSlides/notesSlide5.xml" Id="R421e781f698443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93c85c51474048" /><Relationship Type="http://schemas.openxmlformats.org/officeDocument/2006/relationships/notesSlide" Target="/ppt/notesSlides/notesSlide6.xml" Id="R01b1de1af2c546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10ccc2afa64255" /><Relationship Type="http://schemas.openxmlformats.org/officeDocument/2006/relationships/notesSlide" Target="/ppt/notesSlides/notesSlide7.xml" Id="R8540bfba69614a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f7348d76a3458a" /><Relationship Type="http://schemas.openxmlformats.org/officeDocument/2006/relationships/notesSlide" Target="/ppt/notesSlides/notesSlide8.xml" Id="Rd375c63b14624b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c5213cead64263" /><Relationship Type="http://schemas.openxmlformats.org/officeDocument/2006/relationships/notesSlide" Target="/ppt/notesSlides/notesSlide9.xml" Id="Rccb43460660040e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c6775993394cd6" /><Relationship Type="http://schemas.openxmlformats.org/officeDocument/2006/relationships/notesSlide" Target="/ppt/notesSlides/notesSlide10.xml" Id="Rb6dd425a59e741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C3AE6-D80F-407D-AFA9-8542349B0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prøve?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D78978-9A5D-43C0-B881-B0B7C82E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Reparere · interviewe · forstå en måling · skrive en historie · designe.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en opdigtet person. Giv et eksempel på personens interesse og et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61D2BE-F9D0-4271-9211-52F7ED6D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1</a:t>
            </a:r>
          </a:p>
        </p:txBody>
      </p:sp>
    </p:spTree>
    <p:extLst>
      <p:ext uri="{BB962C8B-B14F-4D97-AF65-F5344CB8AC3E}">
        <p14:creationId xmlns:p14="http://schemas.microsoft.com/office/powerpoint/2010/main" val="14851414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541C6-5F85-4D72-9DAC-E82822E65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Anbefaling eller krav?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7B06F-47FE-46BD-AD01-D9E7A4A5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»Det er en fordel at kende filer.«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»Du skal have prøvet en lignende modelopgave.«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 to betingelser ens?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2FE83E-E45A-444C-866F-A1E1D186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2</a:t>
            </a:r>
          </a:p>
        </p:txBody>
      </p:sp>
    </p:spTree>
    <p:extLst>
      <p:ext uri="{BB962C8B-B14F-4D97-AF65-F5344CB8AC3E}">
        <p14:creationId xmlns:p14="http://schemas.microsoft.com/office/powerpoint/2010/main" val="10251507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AE7DA-AD29-4C72-8680-03748991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det manglende svar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088350-EE31-415F-A3EA-D1C5FF205B77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Værksted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Oplysning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Spørgsmål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D624CE-F40A-488F-9F85-A24CFB02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Find indhold, krav, tid, frist og udstyr. Hvad er endnu ikke bekræftet?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47ADE-E048-4E11-B6D4-5686B6C02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3</a:t>
            </a:r>
          </a:p>
        </p:txBody>
      </p:sp>
    </p:spTree>
    <p:extLst>
      <p:ext uri="{BB962C8B-B14F-4D97-AF65-F5344CB8AC3E}">
        <p14:creationId xmlns:p14="http://schemas.microsoft.com/office/powerpoint/2010/main" val="7885766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0BBFE-D789-4D90-93C3-0E74BCB3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forskellen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203CD-B604-4ECC-ABD2-22C248F7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»Høretelefoner kan vi reservere til dig.«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har muligvis én ledig computer.«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oplysning kan du handle på?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E606AE-9458-446C-95DD-17004F2C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4</a:t>
            </a:r>
          </a:p>
        </p:txBody>
      </p:sp>
    </p:spTree>
    <p:extLst>
      <p:ext uri="{BB962C8B-B14F-4D97-AF65-F5344CB8AC3E}">
        <p14:creationId xmlns:p14="http://schemas.microsoft.com/office/powerpoint/2010/main" val="5697160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EDC7D-2320-43B4-801B-366E3EC3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Spørgsmål i en sætning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8EBB7-F831-4FD4-9F2F-C482FC37C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begyndere deltage?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vide, om begyndere kan deltage.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Lav samme ændring: Hvornår slutter kurset?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A2C5FE-481D-4FA8-BAB1-E5FFAD87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5</a:t>
            </a:r>
          </a:p>
        </p:txBody>
      </p:sp>
    </p:spTree>
    <p:extLst>
      <p:ext uri="{BB962C8B-B14F-4D97-AF65-F5344CB8AC3E}">
        <p14:creationId xmlns:p14="http://schemas.microsoft.com/office/powerpoint/2010/main" val="8349751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BFD63-9FB5-4E2F-9D88-B28D5A62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Flere veje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083BE-F056-42F6-AF6A-A4115F94601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Uddannelsesvej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Forbindelse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Gymnasiale uddannelser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Forberedelse til</a:t>
                      </a:r>
                    </a:p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videregående uddannelse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Erhvervsuddannelser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 og oplæring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Eux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Erhvervsuddannelse</a:t>
                      </a:r>
                    </a:p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med gymnasiale fag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A3135D-F6C1-4AEE-A13D-3A0EEE34A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Forklar én forbindelse og dens begrænsning. Ingen garanti for optagelse.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F50774-2E06-4BAD-BBFC-840333F6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6</a:t>
            </a:r>
          </a:p>
        </p:txBody>
      </p:sp>
    </p:spTree>
    <p:extLst>
      <p:ext uri="{BB962C8B-B14F-4D97-AF65-F5344CB8AC3E}">
        <p14:creationId xmlns:p14="http://schemas.microsoft.com/office/powerpoint/2010/main" val="4463370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56B8D6-9D17-45E0-993B-8A3ABC9E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Gør det let at svare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E7CE92-0537-4BBF-B100-B1D7B3CD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Tiltale → relevant baggrund → konkrete spørgsmål → afslutning.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udelade uden at miste mening?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05F770-0D94-4FC0-9D93-16267913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7</a:t>
            </a:r>
          </a:p>
        </p:txBody>
      </p:sp>
    </p:spTree>
    <p:extLst>
      <p:ext uri="{BB962C8B-B14F-4D97-AF65-F5344CB8AC3E}">
        <p14:creationId xmlns:p14="http://schemas.microsoft.com/office/powerpoint/2010/main" val="17646030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B11773-CD8A-41AA-8EC1-1DBF2547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modtagere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3C4C9-2A86-4ED9-9D07-4055573E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byrjandi þarf að fá skilyrðin útskýrð.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danske arrangør skal svare på spørgsmål om erfaring og udstyr.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to forskellige beskeder.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92B63-0D22-45AB-B815-3C48BC22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8</a:t>
            </a:r>
          </a:p>
        </p:txBody>
      </p:sp>
    </p:spTree>
    <p:extLst>
      <p:ext uri="{BB962C8B-B14F-4D97-AF65-F5344CB8AC3E}">
        <p14:creationId xmlns:p14="http://schemas.microsoft.com/office/powerpoint/2010/main" val="8434389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5CFEA-E41A-481D-917A-45FAAF80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tilbud er ikke en plads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D017A-56E4-4DFB-BF1D-FA12D482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Forespørgsel · tilmelding · venteliste · bekræftelse.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status har personen efter samtalen?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EC9122-C326-4ACB-AF88-9D08F809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9</a:t>
            </a:r>
          </a:p>
        </p:txBody>
      </p:sp>
    </p:spTree>
    <p:extLst>
      <p:ext uri="{BB962C8B-B14F-4D97-AF65-F5344CB8AC3E}">
        <p14:creationId xmlns:p14="http://schemas.microsoft.com/office/powerpoint/2010/main" val="24055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A80042-FFA8-41DC-8274-076F309C5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lærte du at spørge om?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00C6B0-B8C9-4D92-8958-C669000C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din første og din nye besked.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én mere præcis formulering.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på et spørgsmål, du ikke har forberedt.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21D7AB-C315-4F8B-B35C-1FFC6E0B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5. kafli · 10</a:t>
            </a:r>
          </a:p>
        </p:txBody>
      </p:sp>
    </p:spTree>
    <p:extLst>
      <p:ext uri="{BB962C8B-B14F-4D97-AF65-F5344CB8AC3E}">
        <p14:creationId xmlns:p14="http://schemas.microsoft.com/office/powerpoint/2010/main" val="7965944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2026-10-22T23:09:40.9060000Z</dcterms:created>
  <dcterms:modified xsi:type="dcterms:W3CDTF">2026-10-22T23:09:40.9060000Z</dcterms:modified>
</coreProperties>
</file>