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db92d6c72fb4421" /><Relationship Type="http://schemas.openxmlformats.org/officeDocument/2006/relationships/extended-properties" Target="/docProps/app.xml" Id="R0aa8cba199a9428e" /><Relationship Type="http://schemas.openxmlformats.org/officeDocument/2006/relationships/officeDocument" Target="/ppt/presentation.xml" Id="R7dac766b0c034ec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70fb956e8bb4050"/>
  </p:sldMasterIdLst>
  <p:notesMasterIdLst>
    <p:notesMasterId xmlns:r="http://schemas.openxmlformats.org/officeDocument/2006/relationships" r:id="R9d168eff4fb54ba1"/>
  </p:notesMasterIdLst>
  <p:sldIdLst>
    <p:sldId xmlns:r="http://schemas.openxmlformats.org/officeDocument/2006/relationships" id="256" r:id="R31d4000dfd4f42db"/>
    <p:sldId xmlns:r="http://schemas.openxmlformats.org/officeDocument/2006/relationships" id="257" r:id="Re1ea1b3daa054b9b"/>
    <p:sldId xmlns:r="http://schemas.openxmlformats.org/officeDocument/2006/relationships" id="258" r:id="R640e5277641f4da1"/>
    <p:sldId xmlns:r="http://schemas.openxmlformats.org/officeDocument/2006/relationships" id="259" r:id="R94629dd2116646b2"/>
    <p:sldId xmlns:r="http://schemas.openxmlformats.org/officeDocument/2006/relationships" id="260" r:id="R96120e0aebdc42b9"/>
    <p:sldId xmlns:r="http://schemas.openxmlformats.org/officeDocument/2006/relationships" id="261" r:id="Re12ecca920384716"/>
    <p:sldId xmlns:r="http://schemas.openxmlformats.org/officeDocument/2006/relationships" id="262" r:id="R7fdaf9753a144d66"/>
    <p:sldId xmlns:r="http://schemas.openxmlformats.org/officeDocument/2006/relationships" id="263" r:id="Rb8fed17636b8433c"/>
    <p:sldId xmlns:r="http://schemas.openxmlformats.org/officeDocument/2006/relationships" id="264" r:id="Re86c97e32ece4b4e"/>
    <p:sldId xmlns:r="http://schemas.openxmlformats.org/officeDocument/2006/relationships" id="265" r:id="Rfce589b66ddf483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a41948ef3a04098" /><Relationship Type="http://schemas.openxmlformats.org/officeDocument/2006/relationships/slideMaster" Target="/ppt/slideMasters/slideMaster1.xml" Id="Rf70fb956e8bb4050" /><Relationship Type="http://schemas.openxmlformats.org/officeDocument/2006/relationships/notesMaster" Target="/ppt/notesMasters/notesMaster1.xml" Id="R9d168eff4fb54ba1" /><Relationship Type="http://schemas.openxmlformats.org/officeDocument/2006/relationships/presProps" Target="/ppt/presProps.xml" Id="Rf285dd3805f64707" /><Relationship Type="http://schemas.openxmlformats.org/officeDocument/2006/relationships/tableStyles" Target="/ppt/tableStyles.xml" Id="Ra94a261632aa425c" /><Relationship Type="http://schemas.openxmlformats.org/officeDocument/2006/relationships/slide" Target="/ppt/slides/slide1.xml" Id="R31d4000dfd4f42db" /><Relationship Type="http://schemas.openxmlformats.org/officeDocument/2006/relationships/slide" Target="/ppt/slides/slide2.xml" Id="Re1ea1b3daa054b9b" /><Relationship Type="http://schemas.openxmlformats.org/officeDocument/2006/relationships/slide" Target="/ppt/slides/slide3.xml" Id="R640e5277641f4da1" /><Relationship Type="http://schemas.openxmlformats.org/officeDocument/2006/relationships/slide" Target="/ppt/slides/slide4.xml" Id="R94629dd2116646b2" /><Relationship Type="http://schemas.openxmlformats.org/officeDocument/2006/relationships/slide" Target="/ppt/slides/slide5.xml" Id="R96120e0aebdc42b9" /><Relationship Type="http://schemas.openxmlformats.org/officeDocument/2006/relationships/slide" Target="/ppt/slides/slide6.xml" Id="Re12ecca920384716" /><Relationship Type="http://schemas.openxmlformats.org/officeDocument/2006/relationships/slide" Target="/ppt/slides/slide7.xml" Id="R7fdaf9753a144d66" /><Relationship Type="http://schemas.openxmlformats.org/officeDocument/2006/relationships/slide" Target="/ppt/slides/slide8.xml" Id="Rb8fed17636b8433c" /><Relationship Type="http://schemas.openxmlformats.org/officeDocument/2006/relationships/slide" Target="/ppt/slides/slide9.xml" Id="Re86c97e32ece4b4e" /><Relationship Type="http://schemas.openxmlformats.org/officeDocument/2006/relationships/slide" Target="/ppt/slides/slide10.xml" Id="Rfce589b66ddf483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a25d07d7617450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8847f25898a4cb9" /><Relationship Type="http://schemas.openxmlformats.org/officeDocument/2006/relationships/notesMaster" Target="/ppt/notesMasters/notesMaster1.xml" Id="R146e7508954949b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61db728a7f44374" /><Relationship Type="http://schemas.openxmlformats.org/officeDocument/2006/relationships/notesMaster" Target="/ppt/notesMasters/notesMaster1.xml" Id="R5b3993a4c13e47d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4fec683329c4bd7" /><Relationship Type="http://schemas.openxmlformats.org/officeDocument/2006/relationships/notesMaster" Target="/ppt/notesMasters/notesMaster1.xml" Id="R6f5bfc17ee6343f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54e757d31b64736" /><Relationship Type="http://schemas.openxmlformats.org/officeDocument/2006/relationships/notesMaster" Target="/ppt/notesMasters/notesMaster1.xml" Id="Re1aff10a79774ac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fcfaeb07d984e64" /><Relationship Type="http://schemas.openxmlformats.org/officeDocument/2006/relationships/notesMaster" Target="/ppt/notesMasters/notesMaster1.xml" Id="R5090e14457a74bc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5e1a31383d0488c" /><Relationship Type="http://schemas.openxmlformats.org/officeDocument/2006/relationships/notesMaster" Target="/ppt/notesMasters/notesMaster1.xml" Id="R2e5a84e6d8e946d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c89708c52fc48db" /><Relationship Type="http://schemas.openxmlformats.org/officeDocument/2006/relationships/notesMaster" Target="/ppt/notesMasters/notesMaster1.xml" Id="R987d9bbadc284e0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c10309ae9a348a6" /><Relationship Type="http://schemas.openxmlformats.org/officeDocument/2006/relationships/notesMaster" Target="/ppt/notesMasters/notesMaster1.xml" Id="Rfd6e0a508298442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2527cc067d84e1e" /><Relationship Type="http://schemas.openxmlformats.org/officeDocument/2006/relationships/notesMaster" Target="/ppt/notesMasters/notesMaster1.xml" Id="Rebcc3e7fdefd4c0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fca0b4608d848b8" /><Relationship Type="http://schemas.openxmlformats.org/officeDocument/2006/relationships/notesMaster" Target="/ppt/notesMasters/notesMaster1.xml" Id="R74120e81af5246c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Ekki benda á neina persónu sem seka. V01 getur sýnt atburð án hvata.</a:t>
            </a:r>
          </a:p>
          <a:p xmlns:a="http://schemas.openxmlformats.org/drawingml/2006/main">
            <a:r>
              <a:t>Heimild: upprunalegt Námsgögn-handrit B3-C06,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A01 er fullhandrit; ef aðeins leiklestur er notaður skal skrá það, ekki kalla það kvikmyndaáhorf.</a:t>
            </a:r>
          </a:p>
          <a:p xmlns:a="http://schemas.openxmlformats.org/drawingml/2006/main">
            <a:r>
              <a:t>Heimild: upprunalegt Námsgögn-handrit B3-C06,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Aðgreinið orð Noahs frá innri hugsunum. Engin alvitund bætt við.</a:t>
            </a:r>
          </a:p>
          <a:p xmlns:a="http://schemas.openxmlformats.org/drawingml/2006/main">
            <a:r>
              <a:t>Heimild: upprunalegt Námsgögn-handrit B3-C06,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Frumsamið ljóð. Leyfið fleiri rökstuddar myndmálslesningar.</a:t>
            </a:r>
          </a:p>
          <a:p xmlns:a="http://schemas.openxmlformats.org/drawingml/2006/main">
            <a:r>
              <a:t>Heimild: upprunalegt Námsgögn-handrit B3-C06,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Nota lága/eðlilega rödd. Metið ekki framkomu sem mælikvarða á sjálfsöryggi.</a:t>
            </a:r>
          </a:p>
          <a:p xmlns:a="http://schemas.openxmlformats.org/drawingml/2006/main">
            <a:r>
              <a:t>Heimild: upprunalegt Námsgögn-handrit B3-C06,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Tengið málfræði beint við túlkun. Enginn skyldubundinn „hamingjusamur endir“.</a:t>
            </a:r>
          </a:p>
          <a:p xmlns:a="http://schemas.openxmlformats.org/drawingml/2006/main">
            <a:r>
              <a:t>Heimild: upprunalegt Námsgögn-handrit B3-C06,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Berið saman myndskurðinn. Myndirnar eru frumsamdar kennslumyndir og eru ekki myndskeið. Leitið að sýnilegum stuðningi og mörkum túlkunar; tengið síðan aftur við fyrirmyndina Min læsning / Denne handling / Disse ord / Men teksten fortæller ikke. Fjarlægið stoðina fyrir sjálfstæða textann.</a:t>
            </a:r>
          </a:p>
          <a:p xmlns:a="http://schemas.openxmlformats.org/drawingml/2006/main">
            <a:r>
              <a:t>Heimild: upprunalegt Námsgögn-handrit B3-C06,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Verkið kynnt, ekki heildarþýtt. Metið viðtakandaval.</a:t>
            </a:r>
          </a:p>
          <a:p xmlns:a="http://schemas.openxmlformats.org/drawingml/2006/main">
            <a:r>
              <a:t>Heimild: upprunalegt Námsgögn-handrit B3-C06,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Dreifið einkaspjöldum. Hver hefur auðkennanlegt samið og flutt framlag; gefinn leiktexti dugar ekki einn.</a:t>
            </a:r>
          </a:p>
          <a:p xmlns:a="http://schemas.openxmlformats.org/drawingml/2006/main">
            <a:r>
              <a:t>Heimild: upprunalegt Námsgögn-handrit B3-C06,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Samkomulag ekki markmið. C06 sjónarhornsvinna er ekki sjálfstæð 3. stigs M2-sönnun.</a:t>
            </a:r>
          </a:p>
          <a:p xmlns:a="http://schemas.openxmlformats.org/drawingml/2006/main">
            <a:r>
              <a:t>Heimild: upprunalegt Námsgögn-handrit B3-C06, vinnudrög 22.10.2026. Engar hljóðupptökur eru innbyggðar.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f341cfc6684a6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53a9b79a0b3490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a058ba6ee3414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9f7f2ec71fb438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7b21f18dd2483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854eb6061d4bc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A020C66-9800-4DA8-8E37-200CC02C031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2B9EBFE-8A9B-4680-877B-C2973624F25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04C9BAD-8A5C-4B95-A946-DD717A8A00A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9413AAD-AD43-40CB-941C-ED9AA587CD6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F1F7238-0878-4C90-8759-39E60E0C1A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A3AEB20-39C9-4FE4-82DD-BABC31F0821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889D8D3-2195-4718-A09B-2DCBC780B41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BBDD7DA-F948-426D-8620-F604F9FABC1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4E32BFC-A4BB-485F-9EFA-A87F0B15A2F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D3D8166-D58B-4C6A-ABBB-343224F8472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3eb90130d3b41a9" /><Relationship Type="http://schemas.openxmlformats.org/officeDocument/2006/relationships/slideLayout" Target="/ppt/slideLayouts/slideLayout1.xml" Id="R8700b917431c4a3e" /><Relationship Type="http://schemas.openxmlformats.org/officeDocument/2006/relationships/slideLayout" Target="/ppt/slideLayouts/slideLayout2.xml" Id="R8bd7434593cf4612" /><Relationship Type="http://schemas.openxmlformats.org/officeDocument/2006/relationships/slideLayout" Target="/ppt/slideLayouts/slideLayout3.xml" Id="Rb8dee3201c774c2d" /><Relationship Type="http://schemas.openxmlformats.org/officeDocument/2006/relationships/slideLayout" Target="/ppt/slideLayouts/slideLayout4.xml" Id="R34a18b7379a74eda" /><Relationship Type="http://schemas.openxmlformats.org/officeDocument/2006/relationships/slideLayout" Target="/ppt/slideLayouts/slideLayout5.xml" Id="Rdf26f8724bf64c4f" /><Relationship Type="http://schemas.openxmlformats.org/officeDocument/2006/relationships/slideLayout" Target="/ppt/slideLayouts/slideLayout6.xml" Id="Rf75c1158bc2b498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700b917431c4a3e"/>
    <p:sldLayoutId xmlns:r="http://schemas.openxmlformats.org/officeDocument/2006/relationships" id="2147483650" r:id="R8bd7434593cf4612"/>
    <p:sldLayoutId xmlns:r="http://schemas.openxmlformats.org/officeDocument/2006/relationships" id="2147483651" r:id="Rb8dee3201c774c2d"/>
    <p:sldLayoutId xmlns:r="http://schemas.openxmlformats.org/officeDocument/2006/relationships" id="2147483652" r:id="R34a18b7379a74eda"/>
    <p:sldLayoutId xmlns:r="http://schemas.openxmlformats.org/officeDocument/2006/relationships" id="2147483653" r:id="Rdf26f8724bf64c4f"/>
    <p:sldLayoutId xmlns:r="http://schemas.openxmlformats.org/officeDocument/2006/relationships" id="2147483654" r:id="Rf75c1158bc2b498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86a5a283db44a14" /><Relationship Type="http://schemas.openxmlformats.org/officeDocument/2006/relationships/image" Target="/ppt/media/image.png" Id="Ra8afef159a8c440f" /><Relationship Type="http://schemas.openxmlformats.org/officeDocument/2006/relationships/notesSlide" Target="/ppt/notesSlides/notesSlide1.xml" Id="R96809a5f809e4ea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07757ae8d54536" /><Relationship Type="http://schemas.openxmlformats.org/officeDocument/2006/relationships/notesSlide" Target="/ppt/notesSlides/notesSlide2.xml" Id="Rdfd536d115de496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8bf2240f4d345b5" /><Relationship Type="http://schemas.openxmlformats.org/officeDocument/2006/relationships/notesSlide" Target="/ppt/notesSlides/notesSlide3.xml" Id="R5f2645f945c14a9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1d83fcc0f074812" /><Relationship Type="http://schemas.openxmlformats.org/officeDocument/2006/relationships/notesSlide" Target="/ppt/notesSlides/notesSlide4.xml" Id="R091ef6ad1802483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de4cb0018854c74" /><Relationship Type="http://schemas.openxmlformats.org/officeDocument/2006/relationships/notesSlide" Target="/ppt/notesSlides/notesSlide5.xml" Id="R8b89e9940d4949f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54c844e7314308" /><Relationship Type="http://schemas.openxmlformats.org/officeDocument/2006/relationships/notesSlide" Target="/ppt/notesSlides/notesSlide6.xml" Id="Rd6cfafcd06de456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123852104ce4715" /><Relationship Type="http://schemas.openxmlformats.org/officeDocument/2006/relationships/image" Target="/ppt/media/image2.png" Id="R82756e30d7fc4053" /><Relationship Type="http://schemas.openxmlformats.org/officeDocument/2006/relationships/notesSlide" Target="/ppt/notesSlides/notesSlide7.xml" Id="R3b39c308947f4de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fd53fe44144832" /><Relationship Type="http://schemas.openxmlformats.org/officeDocument/2006/relationships/notesSlide" Target="/ppt/notesSlides/notesSlide8.xml" Id="Rdc4b4297320e411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da5ac51bafb4e9c" /><Relationship Type="http://schemas.openxmlformats.org/officeDocument/2006/relationships/notesSlide" Target="/ppt/notesSlides/notesSlide9.xml" Id="R57ea6421ddbf462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6e1d6452a4a4911" /><Relationship Type="http://schemas.openxmlformats.org/officeDocument/2006/relationships/notesSlide" Target="/ppt/notesSlides/notesSlide10.xml" Id="R1fd06262b90f4b7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94932E-0552-4499-8824-9F5C3F7CF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Bogen er væk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88B490-DE33-4C67-8879-676D9B3141B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afef159a8c440f"/>
          <a:stretch xmlns:a="http://schemas.openxmlformats.org/drawingml/2006/main"/>
        </p:blipFill>
        <p:spPr>
          <a:xfrm xmlns:a="http://schemas.openxmlformats.org/drawingml/2006/main">
            <a:off x="3381375" y="1666875"/>
            <a:ext cx="5429250" cy="36195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3BC984-03E1-4537-95FB-0E47B3BC3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Vi ser … · Vi ved ikke … · Det kunne være 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7A5DCB-E5E4-4F90-A6D3-832574E6D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6. kafli · 1</a:t>
            </a:r>
          </a:p>
        </p:txBody>
      </p:sp>
    </p:spTree>
    <p:extLst>
      <p:ext uri="{BB962C8B-B14F-4D97-AF65-F5344CB8AC3E}">
        <p14:creationId xmlns:p14="http://schemas.microsoft.com/office/powerpoint/2010/main" val="16819873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3F6230-9F47-4E49-A88E-008870E18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Se, hør, fortolk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C0AF8C-AD72-43FC-AD7D-E8E08D8BB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bliver sagt? Hvad bliver vist eller beskrevet? Hvad slutter du selv?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3D6FBA-CC6E-4842-B008-C70D4A52B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6. kafli · 2</a:t>
            </a:r>
          </a:p>
        </p:txBody>
      </p:sp>
    </p:spTree>
    <p:extLst>
      <p:ext uri="{BB962C8B-B14F-4D97-AF65-F5344CB8AC3E}">
        <p14:creationId xmlns:p14="http://schemas.microsoft.com/office/powerpoint/2010/main" val="9087872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A4BE92-BEAF-4816-8A59-4DF9F8AB8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fortæller ved ikke alt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AE4D36-12FF-4ED3-BD5C-9515285EA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Hvilke af Ayas tanker får vi adgang til?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Ved vi, hvad Noah tænker?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Find en sætning som belæg.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2EEB9F-ADF5-42BA-A240-9A03CA039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6. kafli · 3</a:t>
            </a:r>
          </a:p>
        </p:txBody>
      </p:sp>
    </p:spTree>
    <p:extLst>
      <p:ext uri="{BB962C8B-B14F-4D97-AF65-F5344CB8AC3E}">
        <p14:creationId xmlns:p14="http://schemas.microsoft.com/office/powerpoint/2010/main" val="3041288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8A6D6C-0F6B-40FF-B6EB-32C279D6B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Mellem siderne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23ECF5-C8D5-44C2-BC5A-E91FDAD7F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»Et navn er ikke en nøgle,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men nogen prøver låsen.«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åbner en nøgle? Hvad giver et navn ikke automatisk adgang til?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FB4F8A-E58E-4930-B41A-203FE09D2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6. kafli · 4</a:t>
            </a:r>
          </a:p>
        </p:txBody>
      </p:sp>
    </p:spTree>
    <p:extLst>
      <p:ext uri="{BB962C8B-B14F-4D97-AF65-F5344CB8AC3E}">
        <p14:creationId xmlns:p14="http://schemas.microsoft.com/office/powerpoint/2010/main" val="11685848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945ACF-10D8-4791-86F4-FA283FA45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Et enkelt ord på scenen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70C199-8063-4173-AB69-A185C8D44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det som et spørgsmål om hjælp.</a:t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Læs det som spørgsmål om en grænse.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ændrede pausen?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21815D-7894-4288-B134-0231A719E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6. kafli · 5</a:t>
            </a:r>
          </a:p>
        </p:txBody>
      </p:sp>
    </p:spTree>
    <p:extLst>
      <p:ext uri="{BB962C8B-B14F-4D97-AF65-F5344CB8AC3E}">
        <p14:creationId xmlns:p14="http://schemas.microsoft.com/office/powerpoint/2010/main" val="8714423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32B7FD-0B25-47E2-897D-98515443A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Selv om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A6960C-87B9-4BA3-99BC-E005EA61E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Bogen er fundet. Aya er stadig usikker.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Forbind med selv om. Find et andet sted, hvor to følelser kan findes samtidig.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747933-5D04-4810-B516-4A755A7BE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6. kafli · 6</a:t>
            </a:r>
          </a:p>
        </p:txBody>
      </p:sp>
    </p:spTree>
    <p:extLst>
      <p:ext uri="{BB962C8B-B14F-4D97-AF65-F5344CB8AC3E}">
        <p14:creationId xmlns:p14="http://schemas.microsoft.com/office/powerpoint/2010/main" val="90160423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19B58F-85D5-4DF7-A573-EFC75682C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belæg og en grænse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E42665-E3DB-4BF2-AC41-F2B15271877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756e30d7fc4053"/>
          <a:stretch xmlns:a="http://schemas.openxmlformats.org/drawingml/2006/main"/>
        </p:blipFill>
        <p:spPr>
          <a:xfrm xmlns:a="http://schemas.openxmlformats.org/drawingml/2006/main">
            <a:off x="3381375" y="1666875"/>
            <a:ext cx="5429250" cy="36195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32C96A-E94F-48C5-A3DF-66EBA4A31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Tæt på / På afstand. Hvad ser vi? Hvad fortæller billedet ikke?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4B2098-105B-421D-8B47-FEC5BFB73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6. kafli · 7</a:t>
            </a:r>
          </a:p>
        </p:txBody>
      </p:sp>
    </p:spTree>
    <p:extLst>
      <p:ext uri="{BB962C8B-B14F-4D97-AF65-F5344CB8AC3E}">
        <p14:creationId xmlns:p14="http://schemas.microsoft.com/office/powerpoint/2010/main" val="207907301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CAF19D-5CD2-4D2F-A78A-DAD010831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Anbefal uden at afsløre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988430-8428-4A28-B51F-A5A72F718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Íslenskur leshringur vill vita um sjónarhorn og stemningu.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Veldu dæmi án þess að segja frá lokunum.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40B447-0F34-417C-A895-A8F2887DC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6. kafli · 8</a:t>
            </a:r>
          </a:p>
        </p:txBody>
      </p:sp>
    </p:spTree>
    <p:extLst>
      <p:ext uri="{BB962C8B-B14F-4D97-AF65-F5344CB8AC3E}">
        <p14:creationId xmlns:p14="http://schemas.microsoft.com/office/powerpoint/2010/main" val="8567055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96FE9A-BACC-4F87-9E47-7446A43D0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Skriv, hvad figuren kan vide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B920E5-AC85-4FE8-BE28-5D0642AD6EBC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Figuren ved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Figuren gætter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Figuren siger ikke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E8EEE8"/>
                    </a:solidFill>
                  </a:tcPr>
                </a:tc>
              </a:tr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…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30CFEE-FEC7-42BE-BB03-434AB7F38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84967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84967"/>
                </a:solidFill>
                <a:latin typeface="Inter"/>
                <a:ea typeface="Inter"/>
                <a:cs typeface="Inter"/>
              </a:rPr>
              <a:t>Skriv din egen del af scenen, og fremfør den. Hold kortet privat.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5D7ACE-FB1A-4A33-924D-547679AF8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6. kafli · 9</a:t>
            </a:r>
          </a:p>
        </p:txBody>
      </p:sp>
    </p:spTree>
    <p:extLst>
      <p:ext uri="{BB962C8B-B14F-4D97-AF65-F5344CB8AC3E}">
        <p14:creationId xmlns:p14="http://schemas.microsoft.com/office/powerpoint/2010/main" val="49536941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10D1A3-D61E-4C73-9F88-8AC9627BF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En anden læsning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A5819E-A84B-4B3E-8A40-2C7E48EF9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»Jeg læser det anderledes.«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Gengiv den andens idé på en fair måde. Stil et spørgsmål. Forklar din egen læsning med belæg.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EF5297-6711-4BAE-B967-BD940E816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3 · 6. kafli · 10</a:t>
            </a:r>
          </a:p>
        </p:txBody>
      </p:sp>
    </p:spTree>
    <p:extLst>
      <p:ext uri="{BB962C8B-B14F-4D97-AF65-F5344CB8AC3E}">
        <p14:creationId xmlns:p14="http://schemas.microsoft.com/office/powerpoint/2010/main" val="168899301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2026-10-22T23:09:41.1960000Z</dcterms:created>
  <dcterms:modified xsi:type="dcterms:W3CDTF">2026-10-22T23:09:41.1960000Z</dcterms:modified>
</coreProperties>
</file>