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93f224a64844d53" /><Relationship Type="http://schemas.openxmlformats.org/officeDocument/2006/relationships/extended-properties" Target="/docProps/app.xml" Id="R3377315c11234f37" /><Relationship Type="http://schemas.openxmlformats.org/officeDocument/2006/relationships/officeDocument" Target="/ppt/presentation.xml" Id="R4a25aab796e74bc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4e3ccf884ff44d3"/>
  </p:sldMasterIdLst>
  <p:notesMasterIdLst>
    <p:notesMasterId xmlns:r="http://schemas.openxmlformats.org/officeDocument/2006/relationships" r:id="R0872bf311a294572"/>
  </p:notesMasterIdLst>
  <p:sldIdLst>
    <p:sldId xmlns:r="http://schemas.openxmlformats.org/officeDocument/2006/relationships" id="256" r:id="Ra5b20d28da6e4759"/>
    <p:sldId xmlns:r="http://schemas.openxmlformats.org/officeDocument/2006/relationships" id="257" r:id="R2b8c0d5994f044c5"/>
    <p:sldId xmlns:r="http://schemas.openxmlformats.org/officeDocument/2006/relationships" id="258" r:id="R317844b3c9bc4d87"/>
    <p:sldId xmlns:r="http://schemas.openxmlformats.org/officeDocument/2006/relationships" id="259" r:id="Rc3f2ed9db241476f"/>
    <p:sldId xmlns:r="http://schemas.openxmlformats.org/officeDocument/2006/relationships" id="260" r:id="R713fe49d6f734f75"/>
    <p:sldId xmlns:r="http://schemas.openxmlformats.org/officeDocument/2006/relationships" id="261" r:id="Rd028c158070b4176"/>
    <p:sldId xmlns:r="http://schemas.openxmlformats.org/officeDocument/2006/relationships" id="262" r:id="R6d3f830d3337453a"/>
    <p:sldId xmlns:r="http://schemas.openxmlformats.org/officeDocument/2006/relationships" id="263" r:id="R612f9ac2c4854f05"/>
    <p:sldId xmlns:r="http://schemas.openxmlformats.org/officeDocument/2006/relationships" id="264" r:id="R1f22915f9ee94439"/>
    <p:sldId xmlns:r="http://schemas.openxmlformats.org/officeDocument/2006/relationships" id="265" r:id="Rf262ed2c2c114cb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4a58b058f794ca8" /><Relationship Type="http://schemas.openxmlformats.org/officeDocument/2006/relationships/slideMaster" Target="/ppt/slideMasters/slideMaster1.xml" Id="R54e3ccf884ff44d3" /><Relationship Type="http://schemas.openxmlformats.org/officeDocument/2006/relationships/notesMaster" Target="/ppt/notesMasters/notesMaster1.xml" Id="R0872bf311a294572" /><Relationship Type="http://schemas.openxmlformats.org/officeDocument/2006/relationships/presProps" Target="/ppt/presProps.xml" Id="Rd8283f8c94c14414" /><Relationship Type="http://schemas.openxmlformats.org/officeDocument/2006/relationships/tableStyles" Target="/ppt/tableStyles.xml" Id="R3a024fd39c064cfc" /><Relationship Type="http://schemas.openxmlformats.org/officeDocument/2006/relationships/slide" Target="/ppt/slides/slide1.xml" Id="Ra5b20d28da6e4759" /><Relationship Type="http://schemas.openxmlformats.org/officeDocument/2006/relationships/slide" Target="/ppt/slides/slide2.xml" Id="R2b8c0d5994f044c5" /><Relationship Type="http://schemas.openxmlformats.org/officeDocument/2006/relationships/slide" Target="/ppt/slides/slide3.xml" Id="R317844b3c9bc4d87" /><Relationship Type="http://schemas.openxmlformats.org/officeDocument/2006/relationships/slide" Target="/ppt/slides/slide4.xml" Id="Rc3f2ed9db241476f" /><Relationship Type="http://schemas.openxmlformats.org/officeDocument/2006/relationships/slide" Target="/ppt/slides/slide5.xml" Id="R713fe49d6f734f75" /><Relationship Type="http://schemas.openxmlformats.org/officeDocument/2006/relationships/slide" Target="/ppt/slides/slide6.xml" Id="Rd028c158070b4176" /><Relationship Type="http://schemas.openxmlformats.org/officeDocument/2006/relationships/slide" Target="/ppt/slides/slide7.xml" Id="R6d3f830d3337453a" /><Relationship Type="http://schemas.openxmlformats.org/officeDocument/2006/relationships/slide" Target="/ppt/slides/slide8.xml" Id="R612f9ac2c4854f05" /><Relationship Type="http://schemas.openxmlformats.org/officeDocument/2006/relationships/slide" Target="/ppt/slides/slide9.xml" Id="R1f22915f9ee94439" /><Relationship Type="http://schemas.openxmlformats.org/officeDocument/2006/relationships/slide" Target="/ppt/slides/slide10.xml" Id="Rf262ed2c2c114c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fdcac34df3f4a4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82e9734db6c47e6" /><Relationship Type="http://schemas.openxmlformats.org/officeDocument/2006/relationships/notesMaster" Target="/ppt/notesMasters/notesMaster1.xml" Id="Rda5424a583534d4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142bd9534e4329" /><Relationship Type="http://schemas.openxmlformats.org/officeDocument/2006/relationships/notesMaster" Target="/ppt/notesMasters/notesMaster1.xml" Id="Rfbcc7712de1a477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1759d44b78d4e7c" /><Relationship Type="http://schemas.openxmlformats.org/officeDocument/2006/relationships/notesMaster" Target="/ppt/notesMasters/notesMaster1.xml" Id="R279f9c74db9147a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5d3e52cd9cf4f02" /><Relationship Type="http://schemas.openxmlformats.org/officeDocument/2006/relationships/notesMaster" Target="/ppt/notesMasters/notesMaster1.xml" Id="Rff938021e3ac44b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ad153bb659b4d66" /><Relationship Type="http://schemas.openxmlformats.org/officeDocument/2006/relationships/notesMaster" Target="/ppt/notesMasters/notesMaster1.xml" Id="R6d4992fa287443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28d1795fb944794" /><Relationship Type="http://schemas.openxmlformats.org/officeDocument/2006/relationships/notesMaster" Target="/ppt/notesMasters/notesMaster1.xml" Id="R8c2c4fac9ef04a0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e2bd084f05d4c93" /><Relationship Type="http://schemas.openxmlformats.org/officeDocument/2006/relationships/notesMaster" Target="/ppt/notesMasters/notesMaster1.xml" Id="Rb3be577cc1234ff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1324a752a1a4da1" /><Relationship Type="http://schemas.openxmlformats.org/officeDocument/2006/relationships/notesMaster" Target="/ppt/notesMasters/notesMaster1.xml" Id="R1e3adcbe146142b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fde5d164f7044fb" /><Relationship Type="http://schemas.openxmlformats.org/officeDocument/2006/relationships/notesMaster" Target="/ppt/notesMasters/notesMaster1.xml" Id="R0d97de0c1e344e6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61b06e50ce14c23" /><Relationship Type="http://schemas.openxmlformats.org/officeDocument/2006/relationships/notesMaster" Target="/ppt/notesMasters/notesMaster1.xml" Id="Rdbf9207c6256460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Byrjið á sameiginlegu markmiði án þess að gera samkomulag að skyldu.</a:t>
            </a:r>
          </a:p>
          <a:p xmlns:a="http://schemas.openxmlformats.org/drawingml/2006/main">
            <a:r>
              <a:t>Heimild: upprunalegt Námsgögn-handrit B3-C07,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Leitið að rökum, ekki einföldum merkimiðum „róleg/hávær“.</a:t>
            </a:r>
          </a:p>
          <a:p xmlns:a="http://schemas.openxmlformats.org/drawingml/2006/main">
            <a:r>
              <a:t>Heimild: upprunalegt Námsgögn-handrit B3-C07,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50% ekki &gt;50%; 37,5% heildar. Reiknivél leyfð.</a:t>
            </a:r>
          </a:p>
          <a:p xmlns:a="http://schemas.openxmlformats.org/drawingml/2006/main">
            <a:r>
              <a:t>Heimild: upprunalegt Námsgögn-handrit B3-C07,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A01/A02; „men“ er ekki sjálfkrafa persónuleg höfnun.</a:t>
            </a:r>
          </a:p>
          <a:p xmlns:a="http://schemas.openxmlformats.org/drawingml/2006/main">
            <a:r>
              <a:t>Heimild: upprunalegt Námsgögn-handrit B3-C07,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Rýmisteikning ekki aðgengis- eða öryggisvottun.</a:t>
            </a:r>
          </a:p>
          <a:p xmlns:a="http://schemas.openxmlformats.org/drawingml/2006/main">
            <a:r>
              <a:t>Heimild: upprunalegt Námsgögn-handrit B3-C07,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Heimildir UVM/DSE í kennarahefti. Samþykkisreglan er skálduð verkefnisregla.</a:t>
            </a:r>
          </a:p>
          <a:p xmlns:a="http://schemas.openxmlformats.org/drawingml/2006/main">
            <a:r>
              <a:t>Heimild: upprunalegt Námsgögn-handrit B3-C07,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Aðgreinið endursögn og eigin afstöðu.</a:t>
            </a:r>
          </a:p>
          <a:p xmlns:a="http://schemas.openxmlformats.org/drawingml/2006/main">
            <a:r>
              <a:t>Heimild: upprunalegt Námsgögn-handrit B3-C07,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7.13. Að telja notendur nægir ekki eitt og sér.</a:t>
            </a:r>
          </a:p>
          <a:p xmlns:a="http://schemas.openxmlformats.org/drawingml/2006/main">
            <a:r>
              <a:t>Heimild: upprunalegt Námsgögn-handrit B3-C07,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Einkaspjöld og nýir nemendur ekki sýnd fyrirfram. Ósk þeirra óþekkt.</a:t>
            </a:r>
          </a:p>
          <a:p xmlns:a="http://schemas.openxmlformats.org/drawingml/2006/main">
            <a:r>
              <a:t>Heimild: upprunalegt Námsgögn-handrit B3-C07,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Einstaklingssamtal, ekki hópsamantekt, veitir samskiptagögn. M2 hér er undirbúningur.</a:t>
            </a:r>
          </a:p>
          <a:p xmlns:a="http://schemas.openxmlformats.org/drawingml/2006/main">
            <a:r>
              <a:t>Heimild: upprunalegt Námsgögn-handrit B3-C07,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66b9b809f14cb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71d12781f14a0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59c11bd07d471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9e1e6f1abc40d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c2ad678faa41b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2b0872b9c247c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B66BBC6-1EEA-4BD8-A20B-37F05EEEE2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28F8B23-31D0-49E9-BB6A-11AAC8DD4CE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604B85D-BE84-4994-85AF-498F03989B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336F151-6AB6-46CD-88D5-6AF1CF9771D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6AE46FD-74F8-45BF-8249-865FF44FFD8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33B28C7-11C5-4DD6-BC9A-016F578E4D7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997A60E-E542-4AEF-8E33-66270E60D49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D2003EB-4EE6-468B-9967-D419F826313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D0AF6E-A96D-42EB-92D9-FD8443FA31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6A1F862-000A-4AE8-8FA6-F7078C8554E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0dc38cee4ff4f1d" /><Relationship Type="http://schemas.openxmlformats.org/officeDocument/2006/relationships/slideLayout" Target="/ppt/slideLayouts/slideLayout1.xml" Id="Rd9881befbb1845cc" /><Relationship Type="http://schemas.openxmlformats.org/officeDocument/2006/relationships/slideLayout" Target="/ppt/slideLayouts/slideLayout2.xml" Id="Rfe28fa6ea8a74386" /><Relationship Type="http://schemas.openxmlformats.org/officeDocument/2006/relationships/slideLayout" Target="/ppt/slideLayouts/slideLayout3.xml" Id="Rc882397460cc42e6" /><Relationship Type="http://schemas.openxmlformats.org/officeDocument/2006/relationships/slideLayout" Target="/ppt/slideLayouts/slideLayout4.xml" Id="R13e85c47d642408f" /><Relationship Type="http://schemas.openxmlformats.org/officeDocument/2006/relationships/slideLayout" Target="/ppt/slideLayouts/slideLayout5.xml" Id="R7322306551b94b91" /><Relationship Type="http://schemas.openxmlformats.org/officeDocument/2006/relationships/slideLayout" Target="/ppt/slideLayouts/slideLayout6.xml" Id="R9b9256df2117428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881befbb1845cc"/>
    <p:sldLayoutId xmlns:r="http://schemas.openxmlformats.org/officeDocument/2006/relationships" id="2147483650" r:id="Rfe28fa6ea8a74386"/>
    <p:sldLayoutId xmlns:r="http://schemas.openxmlformats.org/officeDocument/2006/relationships" id="2147483651" r:id="Rc882397460cc42e6"/>
    <p:sldLayoutId xmlns:r="http://schemas.openxmlformats.org/officeDocument/2006/relationships" id="2147483652" r:id="R13e85c47d642408f"/>
    <p:sldLayoutId xmlns:r="http://schemas.openxmlformats.org/officeDocument/2006/relationships" id="2147483653" r:id="R7322306551b94b91"/>
    <p:sldLayoutId xmlns:r="http://schemas.openxmlformats.org/officeDocument/2006/relationships" id="2147483654" r:id="R9b9256df2117428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a86c42f4674395" /><Relationship Type="http://schemas.openxmlformats.org/officeDocument/2006/relationships/notesSlide" Target="/ppt/notesSlides/notesSlide1.xml" Id="R08ab609d67c44be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7fe17531764cae" /><Relationship Type="http://schemas.openxmlformats.org/officeDocument/2006/relationships/notesSlide" Target="/ppt/notesSlides/notesSlide2.xml" Id="R457fd90004bc4ee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44b0678dd1496d" /><Relationship Type="http://schemas.openxmlformats.org/officeDocument/2006/relationships/notesSlide" Target="/ppt/notesSlides/notesSlide3.xml" Id="Ree089c7784dc436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fee8c5837246e4" /><Relationship Type="http://schemas.openxmlformats.org/officeDocument/2006/relationships/notesSlide" Target="/ppt/notesSlides/notesSlide4.xml" Id="R7b1423466a304b2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065780b35e425f" /><Relationship Type="http://schemas.openxmlformats.org/officeDocument/2006/relationships/notesSlide" Target="/ppt/notesSlides/notesSlide5.xml" Id="R8caf8af305d7474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804493ac1b44d3" /><Relationship Type="http://schemas.openxmlformats.org/officeDocument/2006/relationships/notesSlide" Target="/ppt/notesSlides/notesSlide6.xml" Id="Rf61ddf790faf4e2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0b107dfe7749df" /><Relationship Type="http://schemas.openxmlformats.org/officeDocument/2006/relationships/notesSlide" Target="/ppt/notesSlides/notesSlide7.xml" Id="R4fd839c1b161482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a7cf9f78324a4f" /><Relationship Type="http://schemas.openxmlformats.org/officeDocument/2006/relationships/notesSlide" Target="/ppt/notesSlides/notesSlide8.xml" Id="Rfd7de9d4f50745b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1b6b44e1d14d5f" /><Relationship Type="http://schemas.openxmlformats.org/officeDocument/2006/relationships/notesSlide" Target="/ppt/notesSlides/notesSlide9.xml" Id="R3dd5f311a8374c3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992470456f4e60" /><Relationship Type="http://schemas.openxmlformats.org/officeDocument/2006/relationships/notesSlide" Target="/ppt/notesSlides/notesSlide10.xml" Id="Rddca57baf7cf48a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31F1FC-16A2-48A3-9496-0FEC8D748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Samme rum, forskellige behov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A86B5F-642F-4267-81ED-05215C5E9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Ro · samtale · mulighed for at deltage.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Hvilket mål kan begge forslag dele?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2FA32A-5974-4317-9145-B81CCC1E0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7. kafli · 1</a:t>
            </a:r>
          </a:p>
        </p:txBody>
      </p:sp>
    </p:spTree>
    <p:extLst>
      <p:ext uri="{BB962C8B-B14F-4D97-AF65-F5344CB8AC3E}">
        <p14:creationId xmlns:p14="http://schemas.microsoft.com/office/powerpoint/2010/main" val="4140830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D471E7-FAE7-4994-B493-ED31F57A0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Fortæl den andens grund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1E7D42-C73E-4519-AE8F-A581885B88DE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Person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Begrundelse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Forslag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Mia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Viktor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54C97A-98F2-4AC5-BE44-3792510D0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Find tekststøtte: hvor anerkender hver person den andens behov?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EB4781-2629-4DFE-9C77-528C1FFDA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7. kafli · 2</a:t>
            </a:r>
          </a:p>
        </p:txBody>
      </p:sp>
    </p:spTree>
    <p:extLst>
      <p:ext uri="{BB962C8B-B14F-4D97-AF65-F5344CB8AC3E}">
        <p14:creationId xmlns:p14="http://schemas.microsoft.com/office/powerpoint/2010/main" val="9037807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0E5EDB-8D51-4663-87EE-0E044AC04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Flest er ikke altid flertal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B6ED91-BA68-4509-BA7A-2AD939B10AF2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Svar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Antal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Stille rum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24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Aktivitetsrum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30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Skiftende brug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Intet svar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20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E59B70-B55E-4DD5-99D2-E97F0D6C9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80 spurgt. Hvor mange svarede? Er 30 et flertal af svarene? Af alle 80?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B9F3DD-A916-4DB8-9E6F-2004C67C9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7. kafli · 3</a:t>
            </a:r>
          </a:p>
        </p:txBody>
      </p:sp>
    </p:spTree>
    <p:extLst>
      <p:ext uri="{BB962C8B-B14F-4D97-AF65-F5344CB8AC3E}">
        <p14:creationId xmlns:p14="http://schemas.microsoft.com/office/powerpoint/2010/main" val="2048604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6BDA8D-109B-47FC-82D6-A218913AE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Hør forbeholdet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1A68D8-ADC0-4F4C-B2FA-7C7A1676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»Jeg er enig i målet, men …«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accepterer personen? Hvad er stadig usikkert?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C75C27-B257-4F90-A860-C1D1000E7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7. kafli · 4</a:t>
            </a:r>
          </a:p>
        </p:txBody>
      </p:sp>
    </p:spTree>
    <p:extLst>
      <p:ext uri="{BB962C8B-B14F-4D97-AF65-F5344CB8AC3E}">
        <p14:creationId xmlns:p14="http://schemas.microsoft.com/office/powerpoint/2010/main" val="3117755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14CD07-EAB0-4780-AFE2-FD2B0E3C6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reol stopper ikke alle lyde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E22731-3ABF-4B94-B049-E526EF7A59C5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 rummet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Hensyn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Åbent spørgsmål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Én dør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Hold døren fri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Fire borde, tolv stole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Flytbare møbler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En reol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Ikke lydtæt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771B30-7321-4786-B9DF-2D006D30B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Hvem stiller op, rydder op og godkender planen?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4340F5-3B20-49FE-BDBC-15D831402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7. kafli · 5</a:t>
            </a:r>
          </a:p>
        </p:txBody>
      </p:sp>
    </p:spTree>
    <p:extLst>
      <p:ext uri="{BB962C8B-B14F-4D97-AF65-F5344CB8AC3E}">
        <p14:creationId xmlns:p14="http://schemas.microsoft.com/office/powerpoint/2010/main" val="13661933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2232EA-A84F-41EF-BB82-32EFFAEF6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Elevråd og organisation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FC6DB2-011F-40DF-944C-D585B0310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Elevrådet arbejder med skolens elever og forhold.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Danske Skoleelever støtter elevråd på tværs af skoler.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skal svare på det konkrete rumforslag?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1FE00D-3778-48D6-B769-2F3785335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7. kafli · 6</a:t>
            </a:r>
          </a:p>
        </p:txBody>
      </p:sp>
    </p:spTree>
    <p:extLst>
      <p:ext uri="{BB962C8B-B14F-4D97-AF65-F5344CB8AC3E}">
        <p14:creationId xmlns:p14="http://schemas.microsoft.com/office/powerpoint/2010/main" val="63238881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85483B-2C7B-4B0E-AFD5-D000E9F35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Ret en urimelig beskrivelse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95FE31-5B1F-47CC-B20A-F92E0E9E5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»Mia vil have, at ingen taler. Viktor vil bare larme.«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en fair version. Tilføj derefter din egen indvending.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3050F7-3494-4926-8FA3-F11822B1D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7. kafli · 7</a:t>
            </a:r>
          </a:p>
        </p:txBody>
      </p:sp>
    </p:spTree>
    <p:extLst>
      <p:ext uri="{BB962C8B-B14F-4D97-AF65-F5344CB8AC3E}">
        <p14:creationId xmlns:p14="http://schemas.microsoft.com/office/powerpoint/2010/main" val="8302153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9190F2-3AD8-475F-B885-EF911A25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ugers forsøg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2CAB2E-AC58-4A4E-AECD-2541E1C55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Forslag · begrundelse · begrænsning · evaluering.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Hvordan hører vi også dem, der ikke bruger rummet?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BAD55B-5AFB-4A63-ADEC-B60E5E362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7. kafli · 8</a:t>
            </a:r>
          </a:p>
        </p:txBody>
      </p:sp>
    </p:spTree>
    <p:extLst>
      <p:ext uri="{BB962C8B-B14F-4D97-AF65-F5344CB8AC3E}">
        <p14:creationId xmlns:p14="http://schemas.microsoft.com/office/powerpoint/2010/main" val="29867939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61D105-B534-4D00-B33C-9D0AC0DBA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Nye oplysninger ændrer noget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6BDA4F-BC25-4839-A4E1-3BE60E500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din partner. Bekræft en begrænsning. Revidér dit forslag.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kan vi endnu ikke beslutte?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DB2CDB-F6D0-4FD1-A5D7-23A971738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7. kafli · 9</a:t>
            </a:r>
          </a:p>
        </p:txBody>
      </p:sp>
    </p:spTree>
    <p:extLst>
      <p:ext uri="{BB962C8B-B14F-4D97-AF65-F5344CB8AC3E}">
        <p14:creationId xmlns:p14="http://schemas.microsoft.com/office/powerpoint/2010/main" val="52353102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9EB11D-C822-4060-8FA3-66759A4F9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Vær uenig med belæg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D98541-EA97-44F7-814C-D7D7E6C0C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Gentag en indvending. Svar med en grund. Stil et nyt spørgsmål.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4A0B11-5821-44B6-B5F2-0001776E1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7. kafli · 10</a:t>
            </a:r>
          </a:p>
        </p:txBody>
      </p:sp>
    </p:spTree>
    <p:extLst>
      <p:ext uri="{BB962C8B-B14F-4D97-AF65-F5344CB8AC3E}">
        <p14:creationId xmlns:p14="http://schemas.microsoft.com/office/powerpoint/2010/main" val="188129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2026-10-22T23:09:42.1450000Z</dcterms:created>
  <dcterms:modified xsi:type="dcterms:W3CDTF">2026-10-22T23:09:42.1450000Z</dcterms:modified>
</coreProperties>
</file>