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298911ecbf479d" /><Relationship Type="http://schemas.openxmlformats.org/officeDocument/2006/relationships/extended-properties" Target="/docProps/app.xml" Id="Rb4d36758f3b943ef" /><Relationship Type="http://schemas.openxmlformats.org/officeDocument/2006/relationships/officeDocument" Target="/ppt/presentation.xml" Id="R777eab57efff4e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306fcc2c00441e"/>
  </p:sldMasterIdLst>
  <p:notesMasterIdLst>
    <p:notesMasterId xmlns:r="http://schemas.openxmlformats.org/officeDocument/2006/relationships" r:id="R08b1bdcc5b884f36"/>
  </p:notesMasterIdLst>
  <p:sldIdLst>
    <p:sldId xmlns:r="http://schemas.openxmlformats.org/officeDocument/2006/relationships" id="256" r:id="R26820ef38a594a0f"/>
    <p:sldId xmlns:r="http://schemas.openxmlformats.org/officeDocument/2006/relationships" id="257" r:id="R6133a43bf1cf4bfc"/>
    <p:sldId xmlns:r="http://schemas.openxmlformats.org/officeDocument/2006/relationships" id="258" r:id="Rb970c965b61f4d28"/>
    <p:sldId xmlns:r="http://schemas.openxmlformats.org/officeDocument/2006/relationships" id="259" r:id="R114d8e7263804133"/>
    <p:sldId xmlns:r="http://schemas.openxmlformats.org/officeDocument/2006/relationships" id="260" r:id="R7d567a719e4a409e"/>
    <p:sldId xmlns:r="http://schemas.openxmlformats.org/officeDocument/2006/relationships" id="261" r:id="R9a3a681d6c574f56"/>
    <p:sldId xmlns:r="http://schemas.openxmlformats.org/officeDocument/2006/relationships" id="262" r:id="Rcbca7bc079c8478a"/>
    <p:sldId xmlns:r="http://schemas.openxmlformats.org/officeDocument/2006/relationships" id="263" r:id="R117b1cd2e3894159"/>
    <p:sldId xmlns:r="http://schemas.openxmlformats.org/officeDocument/2006/relationships" id="264" r:id="R17362b6755ae467a"/>
    <p:sldId xmlns:r="http://schemas.openxmlformats.org/officeDocument/2006/relationships" id="265" r:id="R98197983fcd142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aeb9f0b1bd4e54" /><Relationship Type="http://schemas.openxmlformats.org/officeDocument/2006/relationships/slideMaster" Target="/ppt/slideMasters/slideMaster1.xml" Id="Rac306fcc2c00441e" /><Relationship Type="http://schemas.openxmlformats.org/officeDocument/2006/relationships/notesMaster" Target="/ppt/notesMasters/notesMaster1.xml" Id="R08b1bdcc5b884f36" /><Relationship Type="http://schemas.openxmlformats.org/officeDocument/2006/relationships/presProps" Target="/ppt/presProps.xml" Id="Rfb36e4ca671b4b7e" /><Relationship Type="http://schemas.openxmlformats.org/officeDocument/2006/relationships/tableStyles" Target="/ppt/tableStyles.xml" Id="R05191152afbe4959" /><Relationship Type="http://schemas.openxmlformats.org/officeDocument/2006/relationships/slide" Target="/ppt/slides/slide1.xml" Id="R26820ef38a594a0f" /><Relationship Type="http://schemas.openxmlformats.org/officeDocument/2006/relationships/slide" Target="/ppt/slides/slide2.xml" Id="R6133a43bf1cf4bfc" /><Relationship Type="http://schemas.openxmlformats.org/officeDocument/2006/relationships/slide" Target="/ppt/slides/slide3.xml" Id="Rb970c965b61f4d28" /><Relationship Type="http://schemas.openxmlformats.org/officeDocument/2006/relationships/slide" Target="/ppt/slides/slide4.xml" Id="R114d8e7263804133" /><Relationship Type="http://schemas.openxmlformats.org/officeDocument/2006/relationships/slide" Target="/ppt/slides/slide5.xml" Id="R7d567a719e4a409e" /><Relationship Type="http://schemas.openxmlformats.org/officeDocument/2006/relationships/slide" Target="/ppt/slides/slide6.xml" Id="R9a3a681d6c574f56" /><Relationship Type="http://schemas.openxmlformats.org/officeDocument/2006/relationships/slide" Target="/ppt/slides/slide7.xml" Id="Rcbca7bc079c8478a" /><Relationship Type="http://schemas.openxmlformats.org/officeDocument/2006/relationships/slide" Target="/ppt/slides/slide8.xml" Id="R117b1cd2e3894159" /><Relationship Type="http://schemas.openxmlformats.org/officeDocument/2006/relationships/slide" Target="/ppt/slides/slide9.xml" Id="R17362b6755ae467a" /><Relationship Type="http://schemas.openxmlformats.org/officeDocument/2006/relationships/slide" Target="/ppt/slides/slide10.xml" Id="R98197983fcd142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f145dcdde542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5787fc2d8648fb" /><Relationship Type="http://schemas.openxmlformats.org/officeDocument/2006/relationships/notesMaster" Target="/ppt/notesMasters/notesMaster1.xml" Id="R87221d11f89646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99c3229ab24be4" /><Relationship Type="http://schemas.openxmlformats.org/officeDocument/2006/relationships/notesMaster" Target="/ppt/notesMasters/notesMaster1.xml" Id="Ra2b59a8f65c548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484e749d2845bf" /><Relationship Type="http://schemas.openxmlformats.org/officeDocument/2006/relationships/notesMaster" Target="/ppt/notesMasters/notesMaster1.xml" Id="R58051bb1f0834c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cd989f13c147ee" /><Relationship Type="http://schemas.openxmlformats.org/officeDocument/2006/relationships/notesMaster" Target="/ppt/notesMasters/notesMaster1.xml" Id="Rf1746acffd6749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147cc95d3f45a9" /><Relationship Type="http://schemas.openxmlformats.org/officeDocument/2006/relationships/notesMaster" Target="/ppt/notesMasters/notesMaster1.xml" Id="R02dce97f13894f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e79f515a554e7b" /><Relationship Type="http://schemas.openxmlformats.org/officeDocument/2006/relationships/notesMaster" Target="/ppt/notesMasters/notesMaster1.xml" Id="Rcc356cc7809b44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47c51ed0b04e82" /><Relationship Type="http://schemas.openxmlformats.org/officeDocument/2006/relationships/notesMaster" Target="/ppt/notesMasters/notesMaster1.xml" Id="R0131f819c98e4f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65aa88c27424541" /><Relationship Type="http://schemas.openxmlformats.org/officeDocument/2006/relationships/notesMaster" Target="/ppt/notesMasters/notesMaster1.xml" Id="R227ce6cbef0c4c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7f29156bde4d80" /><Relationship Type="http://schemas.openxmlformats.org/officeDocument/2006/relationships/notesMaster" Target="/ppt/notesMasters/notesMaster1.xml" Id="R573e807c698042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80f6e0f31048a0" /><Relationship Type="http://schemas.openxmlformats.org/officeDocument/2006/relationships/notesMaster" Target="/ppt/notesMasters/notesMaster1.xml" Id="Rc7883a286d5144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Gestamiðað val, ekki skýrsla um allt undirbúningsstarf.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Engin persónuleg þarfakönnun í bekk; allar aðstæður skáldaðar.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sannreyndar heimildir endurnotaðar með skýru gildissviði.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Frumsaminn texti. Túlkun, ekki algild regla gegn veggspjöldum.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Hver nemandi rökstyður sjálfur þótt hópur velji saman.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Æfing um annað dæmi; lokaverkefnið þarf eigin texta.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Einkaspjöld; seinkun rútunnar aðeins eftir fyrstu áætlun. Spyrjið eftir fyrstu áætlun: *Hvad ændrer den nye besked?* Ekki hylja afkastavanda.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 M2-upprunasena; aðgreind frá almennu aðgengi og mállýsku.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Óundirbúin spurning; gefið hverjum tíma áður en hópurinn svarar fyrir hann.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Sex flokka gögn, þrjú aðskilin menningargögn, C06 bókmenntir/sköpun/flutningur varðveitt. Engin sjálfvirk vottun.</a:t>
            </a:r>
          </a:p>
          <a:p xmlns:a="http://schemas.openxmlformats.org/drawingml/2006/main">
            <a:r>
              <a:t>Heimild: upprunalegt Námsgögn-handrit B3-C08,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f8344ddd4846c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2d67a201af413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d88d67d6fc48c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591400e79943f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4b5e5670bf40b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c96b2cbe0743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40E203-8D2A-4E9C-9407-D01E9A728B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B7F224B-E678-4D4F-BEE0-0A267E27D3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116E62-7489-42BB-A9E1-696F141B9E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2530EE-8049-4C62-A05B-D7CB3279AF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733C6B4-70B7-4B64-A4FA-E18E5FFDDC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F837853-0DB8-43A2-AE5C-4DC1B2BA36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1053CA-7828-4523-A4DA-A1B5DF4B1E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34F60A1-79CB-4A4B-81AB-457E4F5B29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3D2E799-75CD-461E-AC66-16B65BA9C3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36595B-E26A-4BA0-A6DE-4AC929FB62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931df7a896471a" /><Relationship Type="http://schemas.openxmlformats.org/officeDocument/2006/relationships/slideLayout" Target="/ppt/slideLayouts/slideLayout1.xml" Id="R79c41199afc141ef" /><Relationship Type="http://schemas.openxmlformats.org/officeDocument/2006/relationships/slideLayout" Target="/ppt/slideLayouts/slideLayout2.xml" Id="Red8af13995784abc" /><Relationship Type="http://schemas.openxmlformats.org/officeDocument/2006/relationships/slideLayout" Target="/ppt/slideLayouts/slideLayout3.xml" Id="Re8442a8bad594ff0" /><Relationship Type="http://schemas.openxmlformats.org/officeDocument/2006/relationships/slideLayout" Target="/ppt/slideLayouts/slideLayout4.xml" Id="R81eedab412874b18" /><Relationship Type="http://schemas.openxmlformats.org/officeDocument/2006/relationships/slideLayout" Target="/ppt/slideLayouts/slideLayout5.xml" Id="R4b12f5446134493b" /><Relationship Type="http://schemas.openxmlformats.org/officeDocument/2006/relationships/slideLayout" Target="/ppt/slideLayouts/slideLayout6.xml" Id="R2d5cdaa8067c41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c41199afc141ef"/>
    <p:sldLayoutId xmlns:r="http://schemas.openxmlformats.org/officeDocument/2006/relationships" id="2147483650" r:id="Red8af13995784abc"/>
    <p:sldLayoutId xmlns:r="http://schemas.openxmlformats.org/officeDocument/2006/relationships" id="2147483651" r:id="Re8442a8bad594ff0"/>
    <p:sldLayoutId xmlns:r="http://schemas.openxmlformats.org/officeDocument/2006/relationships" id="2147483652" r:id="R81eedab412874b18"/>
    <p:sldLayoutId xmlns:r="http://schemas.openxmlformats.org/officeDocument/2006/relationships" id="2147483653" r:id="R4b12f5446134493b"/>
    <p:sldLayoutId xmlns:r="http://schemas.openxmlformats.org/officeDocument/2006/relationships" id="2147483654" r:id="R2d5cdaa8067c41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30dcc2a81f497a" /><Relationship Type="http://schemas.openxmlformats.org/officeDocument/2006/relationships/notesSlide" Target="/ppt/notesSlides/notesSlide1.xml" Id="R8aa6a892d87247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fa5bed17674cb2" /><Relationship Type="http://schemas.openxmlformats.org/officeDocument/2006/relationships/notesSlide" Target="/ppt/notesSlides/notesSlide2.xml" Id="R9603f6a1d7f243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825a941b0b4348" /><Relationship Type="http://schemas.openxmlformats.org/officeDocument/2006/relationships/notesSlide" Target="/ppt/notesSlides/notesSlide3.xml" Id="R38f2a8cc3f6349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bfda0fd1b04a5f" /><Relationship Type="http://schemas.openxmlformats.org/officeDocument/2006/relationships/notesSlide" Target="/ppt/notesSlides/notesSlide4.xml" Id="Rcb9a506a89924f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82bde68ed9435e" /><Relationship Type="http://schemas.openxmlformats.org/officeDocument/2006/relationships/notesSlide" Target="/ppt/notesSlides/notesSlide5.xml" Id="R3b99dfce105345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ac1845c29e4833" /><Relationship Type="http://schemas.openxmlformats.org/officeDocument/2006/relationships/notesSlide" Target="/ppt/notesSlides/notesSlide6.xml" Id="R5ad776efe9c544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8eba3a752544b8" /><Relationship Type="http://schemas.openxmlformats.org/officeDocument/2006/relationships/notesSlide" Target="/ppt/notesSlides/notesSlide7.xml" Id="R8cc7092234884e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51d80a41c647f4" /><Relationship Type="http://schemas.openxmlformats.org/officeDocument/2006/relationships/notesSlide" Target="/ppt/notesSlides/notesSlide8.xml" Id="Re91fe18ac7f54e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4fb5e370d04299" /><Relationship Type="http://schemas.openxmlformats.org/officeDocument/2006/relationships/notesSlide" Target="/ppt/notesSlides/notesSlide9.xml" Id="R77d9d89be270432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52e9028fc24ba5" /><Relationship Type="http://schemas.openxmlformats.org/officeDocument/2006/relationships/notesSlide" Target="/ppt/notesSlides/notesSlide10.xml" Id="R5340a809e8fd4c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04646-EC93-469A-BFDC-7AAC6F85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behøver gæsten?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C77BE-004A-4C68-8490-6A05FF47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skal jeg gå hen? Hvem kan hjælpe? Hvad skal jeg have med? Hvad er endnu ikke aftalt?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to svar, som skal komme først.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C40E7-AF4D-4B9A-95D0-B22CB7A6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1</a:t>
            </a:r>
          </a:p>
        </p:txBody>
      </p:sp>
    </p:spTree>
    <p:extLst>
      <p:ext uri="{BB962C8B-B14F-4D97-AF65-F5344CB8AC3E}">
        <p14:creationId xmlns:p14="http://schemas.microsoft.com/office/powerpoint/2010/main" val="19642232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2D58B-95EC-45B9-8F1D-B774697E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persons ønske er ikke alles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EBDFF2-8BFB-4FF3-BD39-8267A204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deltager ønsker adgang uden trapper.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anden ønsker en skriftlig instruktion.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spørge om, og hvad skal vi ikke gætte?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833A37-42E7-4BB9-A78D-21510697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2</a:t>
            </a:r>
          </a:p>
        </p:txBody>
      </p:sp>
    </p:spTree>
    <p:extLst>
      <p:ext uri="{BB962C8B-B14F-4D97-AF65-F5344CB8AC3E}">
        <p14:creationId xmlns:p14="http://schemas.microsoft.com/office/powerpoint/2010/main" val="20763961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79E43-1C17-4312-B54B-A45EFA41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kilde svarer?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B10FC-A89D-4606-96CD-1C33705D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Elevrådets rolle: ministeriets beskrivelse.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Studierummets formål: bibliotekets oplysninger.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Skolens dør: den ansvarlige på stedet.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én kilde svare på alt?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B0DDE2-DBF0-4DF2-9715-FDD4D52D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3</a:t>
            </a:r>
          </a:p>
        </p:txBody>
      </p:sp>
    </p:spTree>
    <p:extLst>
      <p:ext uri="{BB962C8B-B14F-4D97-AF65-F5344CB8AC3E}">
        <p14:creationId xmlns:p14="http://schemas.microsoft.com/office/powerpoint/2010/main" val="16098753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471E9-A547-49D1-B769-592D7CE0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Sæt dig på gæstens stol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29F4D-EF72-4473-9C66-00D64E2A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fortælleren i »Et bord ved vinduet«?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bliver vigtig fra en ny plads?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1D6AAD-AE36-40C8-B36A-6253EDC2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4</a:t>
            </a:r>
          </a:p>
        </p:txBody>
      </p:sp>
    </p:spTree>
    <p:extLst>
      <p:ext uri="{BB962C8B-B14F-4D97-AF65-F5344CB8AC3E}">
        <p14:creationId xmlns:p14="http://schemas.microsoft.com/office/powerpoint/2010/main" val="11449801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C5667-F3D8-457F-9AFA-842F002C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én vej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4BBF4-56FA-498D-A20F-B2C010A7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Modeltest · stedfortælling · medieguide.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ønske fra gæsterne kan jeres valg imødekomme? Hvad kræver det af tid og plads?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5A81E-5D66-47FB-BA5F-9FAE2C20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5</a:t>
            </a:r>
          </a:p>
        </p:txBody>
      </p:sp>
    </p:spTree>
    <p:extLst>
      <p:ext uri="{BB962C8B-B14F-4D97-AF65-F5344CB8AC3E}">
        <p14:creationId xmlns:p14="http://schemas.microsoft.com/office/powerpoint/2010/main" val="19450864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50185-F676-4C92-AA66-F43ED0F4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Gør teksten handlingsklar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54C9AE-A0BA-4480-BEEA-BC469AAE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har holdt to møder og valgt et mødested.«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→ »Gå til skranken i hallen. Her får du hjælp.«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Omskriv en intern plan til en gæstebesked.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57348-2A88-4B8B-80AC-847FA285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6</a:t>
            </a:r>
          </a:p>
        </p:txBody>
      </p:sp>
    </p:spTree>
    <p:extLst>
      <p:ext uri="{BB962C8B-B14F-4D97-AF65-F5344CB8AC3E}">
        <p14:creationId xmlns:p14="http://schemas.microsoft.com/office/powerpoint/2010/main" val="16354756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BCEF8-85EC-42F1-8EB4-F3885068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Spørg, bekræft, ændr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A89886-CE38-4F12-A8A1-93B4727F325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Gruppe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Bekræftelse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Ny plan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B4D27-0996-4060-8443-960C4237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Spørg om antal, plads og varighed. Ændr først planen, når beskeden kommer.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3F08D-A86F-414F-8E19-7B3A9D6F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7</a:t>
            </a:r>
          </a:p>
        </p:txBody>
      </p:sp>
    </p:spTree>
    <p:extLst>
      <p:ext uri="{BB962C8B-B14F-4D97-AF65-F5344CB8AC3E}">
        <p14:creationId xmlns:p14="http://schemas.microsoft.com/office/powerpoint/2010/main" val="18171287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503CD3-6B84-4CE5-B451-00F45948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en anden stemme plads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915B0-1B62-4BAC-9913-D8E76FA4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Om en dansk gæst: »Hans forældre er født uden for Danmark, så han kan ikke fortælle om dansk skoleliv.«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slutning er forkert? Hvad kan den gøre ved deltagelsen?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DD6E4-5DB7-4863-9348-18A30DA4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8</a:t>
            </a:r>
          </a:p>
        </p:txBody>
      </p:sp>
    </p:spTree>
    <p:extLst>
      <p:ext uri="{BB962C8B-B14F-4D97-AF65-F5344CB8AC3E}">
        <p14:creationId xmlns:p14="http://schemas.microsoft.com/office/powerpoint/2010/main" val="21036175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CD6B5-A69B-4DEC-8B3D-692B363F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uden manuskript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3CB646-0F98-4D3D-AFAD-166FF05F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Lad mig forklare det på en anden måde.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skal vi undersøge nærmere.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I gerne vide mere om?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én formulering i et nyt svar.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89637-3ECA-4E60-A0C9-C34ABF83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9</a:t>
            </a:r>
          </a:p>
        </p:txBody>
      </p:sp>
    </p:spTree>
    <p:extLst>
      <p:ext uri="{BB962C8B-B14F-4D97-AF65-F5344CB8AC3E}">
        <p14:creationId xmlns:p14="http://schemas.microsoft.com/office/powerpoint/2010/main" val="11552813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F6239-8CD0-411D-8D30-3CDCBA6A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Vis, hvad du selv kan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6299B-8A78-4022-A145-78D3FAEB096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Flokkur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Gögn / dagsetning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Stuðningur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Hlustun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Lesskilningur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Samskipti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Frásögn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Ritun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Menningarlæsi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Þrjú aðskilin dæmi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C1B14-DC92-404A-BA82-5CDAB3ED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Veldu eigin gögn. Menningarlæsi: samfélag, fjölbreytileiki og afbrigði dönsku.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80116-4854-4FDA-8AF3-84D44BE4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8. kafli · 10</a:t>
            </a:r>
          </a:p>
        </p:txBody>
      </p:sp>
    </p:spTree>
    <p:extLst>
      <p:ext uri="{BB962C8B-B14F-4D97-AF65-F5344CB8AC3E}">
        <p14:creationId xmlns:p14="http://schemas.microsoft.com/office/powerpoint/2010/main" val="10913922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2026-10-22T23:09:42.3240000Z</dcterms:created>
  <dcterms:modified xsi:type="dcterms:W3CDTF">2026-10-22T23:09:42.3240000Z</dcterms:modified>
</coreProperties>
</file>