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f7e2c3006d497c" /><Relationship Type="http://schemas.openxmlformats.org/officeDocument/2006/relationships/extended-properties" Target="/docProps/app.xml" Id="R72a54474729947fc" /><Relationship Type="http://schemas.openxmlformats.org/officeDocument/2006/relationships/officeDocument" Target="/ppt/presentation.xml" Id="R2923ca65390b4b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65ec6730d64281"/>
  </p:sldMasterIdLst>
  <p:notesMasterIdLst>
    <p:notesMasterId xmlns:r="http://schemas.openxmlformats.org/officeDocument/2006/relationships" r:id="Raf32ab57506841db"/>
  </p:notesMasterIdLst>
  <p:sldIdLst>
    <p:sldId xmlns:r="http://schemas.openxmlformats.org/officeDocument/2006/relationships" id="256" r:id="R132c9b5acde64337"/>
    <p:sldId xmlns:r="http://schemas.openxmlformats.org/officeDocument/2006/relationships" id="257" r:id="R6c3312507cf7431b"/>
    <p:sldId xmlns:r="http://schemas.openxmlformats.org/officeDocument/2006/relationships" id="258" r:id="Red48d5feec254f80"/>
    <p:sldId xmlns:r="http://schemas.openxmlformats.org/officeDocument/2006/relationships" id="259" r:id="R597c507df7ba4b11"/>
    <p:sldId xmlns:r="http://schemas.openxmlformats.org/officeDocument/2006/relationships" id="260" r:id="R8f95ed230ab04fc8"/>
    <p:sldId xmlns:r="http://schemas.openxmlformats.org/officeDocument/2006/relationships" id="261" r:id="R56ac2a3d381f46ae"/>
    <p:sldId xmlns:r="http://schemas.openxmlformats.org/officeDocument/2006/relationships" id="262" r:id="Re9d30fe9c1e94f09"/>
    <p:sldId xmlns:r="http://schemas.openxmlformats.org/officeDocument/2006/relationships" id="263" r:id="R6de4820305da4b82"/>
    <p:sldId xmlns:r="http://schemas.openxmlformats.org/officeDocument/2006/relationships" id="264" r:id="Rc444480831114f85"/>
    <p:sldId xmlns:r="http://schemas.openxmlformats.org/officeDocument/2006/relationships" id="265" r:id="R0056f35ea68c4c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ca21b84d7442b8" /><Relationship Type="http://schemas.openxmlformats.org/officeDocument/2006/relationships/slideMaster" Target="/ppt/slideMasters/slideMaster1.xml" Id="R8265ec6730d64281" /><Relationship Type="http://schemas.openxmlformats.org/officeDocument/2006/relationships/notesMaster" Target="/ppt/notesMasters/notesMaster1.xml" Id="Raf32ab57506841db" /><Relationship Type="http://schemas.openxmlformats.org/officeDocument/2006/relationships/presProps" Target="/ppt/presProps.xml" Id="R0d145c494dc8423b" /><Relationship Type="http://schemas.openxmlformats.org/officeDocument/2006/relationships/tableStyles" Target="/ppt/tableStyles.xml" Id="R80574fd8c6e94a6a" /><Relationship Type="http://schemas.openxmlformats.org/officeDocument/2006/relationships/slide" Target="/ppt/slides/slide1.xml" Id="R132c9b5acde64337" /><Relationship Type="http://schemas.openxmlformats.org/officeDocument/2006/relationships/slide" Target="/ppt/slides/slide2.xml" Id="R6c3312507cf7431b" /><Relationship Type="http://schemas.openxmlformats.org/officeDocument/2006/relationships/slide" Target="/ppt/slides/slide3.xml" Id="Red48d5feec254f80" /><Relationship Type="http://schemas.openxmlformats.org/officeDocument/2006/relationships/slide" Target="/ppt/slides/slide4.xml" Id="R597c507df7ba4b11" /><Relationship Type="http://schemas.openxmlformats.org/officeDocument/2006/relationships/slide" Target="/ppt/slides/slide5.xml" Id="R8f95ed230ab04fc8" /><Relationship Type="http://schemas.openxmlformats.org/officeDocument/2006/relationships/slide" Target="/ppt/slides/slide6.xml" Id="R56ac2a3d381f46ae" /><Relationship Type="http://schemas.openxmlformats.org/officeDocument/2006/relationships/slide" Target="/ppt/slides/slide7.xml" Id="Re9d30fe9c1e94f09" /><Relationship Type="http://schemas.openxmlformats.org/officeDocument/2006/relationships/slide" Target="/ppt/slides/slide8.xml" Id="R6de4820305da4b82" /><Relationship Type="http://schemas.openxmlformats.org/officeDocument/2006/relationships/slide" Target="/ppt/slides/slide9.xml" Id="Rc444480831114f85" /><Relationship Type="http://schemas.openxmlformats.org/officeDocument/2006/relationships/slide" Target="/ppt/slides/slide10.xml" Id="R0056f35ea68c4c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9207db4c524c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5ddb08f4964d17" /><Relationship Type="http://schemas.openxmlformats.org/officeDocument/2006/relationships/notesMaster" Target="/ppt/notesMasters/notesMaster1.xml" Id="Rc0861be05f7f4f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e6720871284ee6" /><Relationship Type="http://schemas.openxmlformats.org/officeDocument/2006/relationships/notesMaster" Target="/ppt/notesMasters/notesMaster1.xml" Id="R7dea814055ea49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eda5bd3fc24ec6" /><Relationship Type="http://schemas.openxmlformats.org/officeDocument/2006/relationships/notesMaster" Target="/ppt/notesMasters/notesMaster1.xml" Id="R032faf7c002a42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0c7c5bc8134c65" /><Relationship Type="http://schemas.openxmlformats.org/officeDocument/2006/relationships/notesMaster" Target="/ppt/notesMasters/notesMaster1.xml" Id="Rfc7df83719434f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a35caad37d45a8" /><Relationship Type="http://schemas.openxmlformats.org/officeDocument/2006/relationships/notesMaster" Target="/ppt/notesMasters/notesMaster1.xml" Id="R5120b659389c4d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40d02c70a44c34" /><Relationship Type="http://schemas.openxmlformats.org/officeDocument/2006/relationships/notesMaster" Target="/ppt/notesMasters/notesMaster1.xml" Id="R429e14eacb814e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b48a26de9a4339" /><Relationship Type="http://schemas.openxmlformats.org/officeDocument/2006/relationships/notesMaster" Target="/ppt/notesMasters/notesMaster1.xml" Id="R28b39563dec644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824f17f6094089" /><Relationship Type="http://schemas.openxmlformats.org/officeDocument/2006/relationships/notesMaster" Target="/ppt/notesMasters/notesMaster1.xml" Id="R1ec5c43b51bd44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fd4d73febe45da" /><Relationship Type="http://schemas.openxmlformats.org/officeDocument/2006/relationships/notesMaster" Target="/ppt/notesMasters/notesMaster1.xml" Id="R4ad7dfcfb84244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573011ed674577" /><Relationship Type="http://schemas.openxmlformats.org/officeDocument/2006/relationships/notesMaster" Target="/ppt/notesMasters/notesMaster1.xml" Id="R4308d0b4e9ae48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Skoðið myndina af listasmiðjunni: einn í hópnum er nýr. Nemendur mega nota eigið nafn eða búa til persónu. Gefið tíma til að prófa kveðju áður en fyrirmynd er sýnd.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A01 upphátt úr kennaraleiðbeiningum eða spilið upptöku. Sýnið ekki handrit eða svör. Í fyrri hlustun: þekkist fólkið? Í síðari hlustun: nafn og áhugamál. Pör bera saman svör og hlusta aftur eftir því sem þau eru ósammála 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og prófið í pörum. Skiptið um nöfn. Felið svo glæruna svo að nemendur reyni án fyrirmyndar; nú má aðeins sá sem spyr horfa á bókina.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spyr. B svarar og spyr svo A. A svarar. Örvar: A→B, síðan B→A tvisvar og loks A→B. Bíðið eftir svari.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Jeg kan godt lide musik = Ég hef gaman af tónlist. Á undan sögn kemur at: Jeg kan godt lide at tegne. Nemandinn velur áhugamál, eigið eða tilbúið. Spyrjandinn hlustar á svarið í stað þess að lesa fyrir fram ákveðið svar.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að endurtekningarbeiðni leiðir til svars og áframhalds. Ekki láta beiðnina verða síðustu setningu samtalsins.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Texti Emils úr bókinni. Bøger merkir bækur, et hus hús. Stafsetningin er lík en framburðurinn ekki sá sami: segið et hus og látið nemendur prófa.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Nemandinn kemur tveimur upplýsingum til skila á íslensku: nafni og áhugamáli. Ekki þarf að þýða hvert orð.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Leyfið stutta yfirferð á orðatöflunni og felið hana svo. Hlustandinn svarar með öðru nafni. Verkefnið á að leiða til samtals.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Spjöldin og breytingin eru í kennaraleiðbeiningum; varpið þeim ekki á skjá. Réttið öðrum nemandanum nýtt spjald í miðju samtali. Að lokum: ný kynning BR-C01-A03 með lokaða bók og tvær skrifaðar setningar til nýs félaga. Skráið hvaða stuðning hver nemandi notaði.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177defeaf14b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9713dd86e64be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8f008a3d2849d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9e951380224c2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3af12b033c467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1dbe8d0d9248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A19E5D-291C-490F-9ED0-974C0AF21F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856AE8-2923-48B9-991A-62F12C10DF2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56DE22A-9534-4DB1-A4D0-50B8922459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17136AA-43B1-4DE5-B885-A242527C0A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07ED85C-7F01-4CD4-B1BB-59C0C71953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4F765E8-2F5B-4380-BB54-75D2E3B11B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C86D07-1CA2-48A9-8309-72EF9564EF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1A34E60-CFD1-4CEA-A338-FD85B86C3C2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137470-3CF7-4BFF-9D8C-7C4C333532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52F9B7-6429-4E73-9358-AB8896FA1E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503efe5d554812" /><Relationship Type="http://schemas.openxmlformats.org/officeDocument/2006/relationships/slideLayout" Target="/ppt/slideLayouts/slideLayout1.xml" Id="R8efdd50139b949a0" /><Relationship Type="http://schemas.openxmlformats.org/officeDocument/2006/relationships/slideLayout" Target="/ppt/slideLayouts/slideLayout2.xml" Id="R79ede47b551043b5" /><Relationship Type="http://schemas.openxmlformats.org/officeDocument/2006/relationships/slideLayout" Target="/ppt/slideLayouts/slideLayout3.xml" Id="R50ebdcf5b6a545ce" /><Relationship Type="http://schemas.openxmlformats.org/officeDocument/2006/relationships/slideLayout" Target="/ppt/slideLayouts/slideLayout4.xml" Id="Rcd041a428320488d" /><Relationship Type="http://schemas.openxmlformats.org/officeDocument/2006/relationships/slideLayout" Target="/ppt/slideLayouts/slideLayout5.xml" Id="R0ba6eca8775e4e1c" /><Relationship Type="http://schemas.openxmlformats.org/officeDocument/2006/relationships/slideLayout" Target="/ppt/slideLayouts/slideLayout6.xml" Id="Ra0c4be691ea142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fdd50139b949a0"/>
    <p:sldLayoutId xmlns:r="http://schemas.openxmlformats.org/officeDocument/2006/relationships" id="2147483650" r:id="R79ede47b551043b5"/>
    <p:sldLayoutId xmlns:r="http://schemas.openxmlformats.org/officeDocument/2006/relationships" id="2147483651" r:id="R50ebdcf5b6a545ce"/>
    <p:sldLayoutId xmlns:r="http://schemas.openxmlformats.org/officeDocument/2006/relationships" id="2147483652" r:id="Rcd041a428320488d"/>
    <p:sldLayoutId xmlns:r="http://schemas.openxmlformats.org/officeDocument/2006/relationships" id="2147483653" r:id="R0ba6eca8775e4e1c"/>
    <p:sldLayoutId xmlns:r="http://schemas.openxmlformats.org/officeDocument/2006/relationships" id="2147483654" r:id="Ra0c4be691ea142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78c69faa854a36" /><Relationship Type="http://schemas.openxmlformats.org/officeDocument/2006/relationships/image" Target="/ppt/media/image.png" Id="Rff5a5aa6ed6e406a" /><Relationship Type="http://schemas.openxmlformats.org/officeDocument/2006/relationships/notesSlide" Target="/ppt/notesSlides/notesSlide1.xml" Id="R072191d31ca640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298f9d28a4d00" /><Relationship Type="http://schemas.openxmlformats.org/officeDocument/2006/relationships/notesSlide" Target="/ppt/notesSlides/notesSlide2.xml" Id="Rdb2c4d437b914c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20aec69544413f" /><Relationship Type="http://schemas.openxmlformats.org/officeDocument/2006/relationships/notesSlide" Target="/ppt/notesSlides/notesSlide3.xml" Id="R3b9a4dc496df4b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d91b8f87214a06" /><Relationship Type="http://schemas.openxmlformats.org/officeDocument/2006/relationships/notesSlide" Target="/ppt/notesSlides/notesSlide4.xml" Id="Rbf2a33cb821a47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881f652984ac6" /><Relationship Type="http://schemas.openxmlformats.org/officeDocument/2006/relationships/notesSlide" Target="/ppt/notesSlides/notesSlide5.xml" Id="Ra47b7f1f2b244e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c1c1c805e4531" /><Relationship Type="http://schemas.openxmlformats.org/officeDocument/2006/relationships/notesSlide" Target="/ppt/notesSlides/notesSlide6.xml" Id="Rec9d2f882f164b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7b9ef53a9b4dea" /><Relationship Type="http://schemas.openxmlformats.org/officeDocument/2006/relationships/notesSlide" Target="/ppt/notesSlides/notesSlide7.xml" Id="R606284bbdc7949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e7a107389f48ad" /><Relationship Type="http://schemas.openxmlformats.org/officeDocument/2006/relationships/notesSlide" Target="/ppt/notesSlides/notesSlide8.xml" Id="Rd62870aa8d0141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9dbda8b3024909" /><Relationship Type="http://schemas.openxmlformats.org/officeDocument/2006/relationships/notesSlide" Target="/ppt/notesSlides/notesSlide9.xml" Id="R02d7657fdea744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15802e4f404127" /><Relationship Type="http://schemas.openxmlformats.org/officeDocument/2006/relationships/notesSlide" Target="/ppt/notesSlides/notesSlide10.xml" Id="Rd71cf9bfa57045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CD863-4290-44EE-8F05-EFA9D2F2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2ABBE0-B53F-43AF-8525-F9BEA079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gætu þau sagt?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1A67A-DD29-4C74-B550-3955D083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Heilsaðu nýjum félaga.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gætirðu sagt fyrst?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9AF73C-89A5-45B7-BA32-CB0BAFBA2E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a5aa6ed6e406a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0F4D32-498F-4316-8C9B-565444E5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1</a:t>
            </a:r>
          </a:p>
        </p:txBody>
      </p:sp>
    </p:spTree>
    <p:extLst>
      <p:ext uri="{BB962C8B-B14F-4D97-AF65-F5344CB8AC3E}">
        <p14:creationId xmlns:p14="http://schemas.microsoft.com/office/powerpoint/2010/main" val="14035270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F318DB-4AA9-46C0-B917-0BBE5B51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DCB9F-1433-4EFE-8040-1CA10DDD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fyrst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5EFA1F-4EA5-465A-AA9C-95CDBA8A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 BR-C01-A01.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Þekkist fólkið?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aftur: nafn og áhugamál.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34F216-5B06-44BF-BAD1-5C7C30CA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2</a:t>
            </a:r>
          </a:p>
        </p:txBody>
      </p:sp>
    </p:spTree>
    <p:extLst>
      <p:ext uri="{BB962C8B-B14F-4D97-AF65-F5344CB8AC3E}">
        <p14:creationId xmlns:p14="http://schemas.microsoft.com/office/powerpoint/2010/main" val="1223162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9D75D-CDE8-4F8F-B37A-FA9D7E3C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CC863-BD97-47A6-8137-F467704D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Setningar sem nýtast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6A31E6-ECD3-4973-902B-0C3BE9CDAE0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6F0F2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hedder Alex.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Ég heiti Alex.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hedder du?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Hvað heitir þú?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Og du?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þú?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Kan du sige det igen?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Geturðu sagt þetta aftur?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EE2CD-EA49-4D7A-A03A-1FA1C91A6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3</a:t>
            </a:r>
          </a:p>
        </p:txBody>
      </p:sp>
    </p:spTree>
    <p:extLst>
      <p:ext uri="{BB962C8B-B14F-4D97-AF65-F5344CB8AC3E}">
        <p14:creationId xmlns:p14="http://schemas.microsoft.com/office/powerpoint/2010/main" val="19228971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DEA1AC-ADBC-4B4B-BC82-D4C91A43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E92969-048A-430F-8E6C-C2FDAFA2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Samtal gengur í báðar áttir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C432D-3A46-4617-A8D8-DAA90402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705730-B10A-484F-8BE3-C5EC22D8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8521E1-D2A0-4C10-856D-971D3529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00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hedder du?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3E12E0-EFDE-46B4-A296-2768E358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955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001AEB-5ABF-49ED-B24D-D6296F52C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hedder Liv.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0F84D6-D51A-4DC0-9143-4D13E72C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528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2A6F13-65EA-4BE3-93D4-7261BD18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Og du?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1A94F-4C01-4A92-BC9D-EBD1B4D2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1005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74F5BE-F77D-4FF9-8A5B-43D6FAAE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720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hedder Alex.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E328FF-BCE5-4F2D-8ADC-E5E32542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6730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5EB480-E467-4F72-8279-298853FE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4</a:t>
            </a:r>
          </a:p>
        </p:txBody>
      </p:sp>
    </p:spTree>
    <p:extLst>
      <p:ext uri="{BB962C8B-B14F-4D97-AF65-F5344CB8AC3E}">
        <p14:creationId xmlns:p14="http://schemas.microsoft.com/office/powerpoint/2010/main" val="3421988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737796-9355-4392-9AB0-CEF77535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3861C-92FB-4F3D-B343-1B53AEBED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finnst þér skemmtilegt?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F1667-720B-40E7-959D-EB2AEB50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musik.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at tegne.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Og du?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723DF-6E93-4FC1-BC6F-31BA26F0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Veldu áhugamál og svaraðu félaga.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BA9DE0-F2F9-4335-92AE-88698D1F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5</a:t>
            </a:r>
          </a:p>
        </p:txBody>
      </p:sp>
    </p:spTree>
    <p:extLst>
      <p:ext uri="{BB962C8B-B14F-4D97-AF65-F5344CB8AC3E}">
        <p14:creationId xmlns:p14="http://schemas.microsoft.com/office/powerpoint/2010/main" val="9319886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5BAB3-C5F9-490D-BB25-44F31245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6EBD7-F593-41BB-A8AA-CB308FDD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Ef þú heyrir ekki nafnið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BCBC0-4100-4EEE-B194-235AEF13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Liv: Jeg hedder Liv.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Alex: Kan du sige det igen?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Liv: Liv.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Alex: Hej, Liv!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0BAC6-E9CF-4788-BB67-D28D6974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Prófið með nýju nafni.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1D62A5-746D-4481-A552-EEEF1E52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6</a:t>
            </a:r>
          </a:p>
        </p:txBody>
      </p:sp>
    </p:spTree>
    <p:extLst>
      <p:ext uri="{BB962C8B-B14F-4D97-AF65-F5344CB8AC3E}">
        <p14:creationId xmlns:p14="http://schemas.microsoft.com/office/powerpoint/2010/main" val="14359142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07E59-2AB5-4944-AC39-34871CF1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7FC24-4A15-42D8-BBA6-DD9F5361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Lesið um Emil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75FC70-801C-44EE-B35B-47A4F053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 Jeg hedder Emil.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at tegne.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også godt lide bøger.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I dag vil jeg tegne et hus.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56919-797B-4C28-ADB2-42FD130A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Hvað ætlar Emil að teikna?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DE985-2612-44F2-966E-610180A8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7</a:t>
            </a:r>
          </a:p>
        </p:txBody>
      </p:sp>
    </p:spTree>
    <p:extLst>
      <p:ext uri="{BB962C8B-B14F-4D97-AF65-F5344CB8AC3E}">
        <p14:creationId xmlns:p14="http://schemas.microsoft.com/office/powerpoint/2010/main" val="8330607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AD4B2-71EF-4E32-BD92-E2E6E808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982C1-17D0-4701-A5C9-3CF98769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Úr dönsku yfir á íslensku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C5133-C91A-40C6-954E-13DE1FA5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 Jeg hedder Noor.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musik.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4CDCB-57C7-47D2-94B1-05C77CFD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Segðu leiðbeinanda nafnið og áhugamálið.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EF7DF5-4862-40A3-B824-6F499EB3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8</a:t>
            </a:r>
          </a:p>
        </p:txBody>
      </p:sp>
    </p:spTree>
    <p:extLst>
      <p:ext uri="{BB962C8B-B14F-4D97-AF65-F5344CB8AC3E}">
        <p14:creationId xmlns:p14="http://schemas.microsoft.com/office/powerpoint/2010/main" val="13632920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9F8145-14AB-4F0B-A5EC-03C6D46E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DD93E-E3D3-42A8-A66C-E1193DBE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Úr íslensku yfir á dönsku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E057C-B613-4B1A-A7EF-D926B987E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heitir Mika.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Þér finnst gaman að teikna.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Kynntu þig og spurðu félagann að nafni.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51D083-7C84-4992-9268-C1D500F2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9</a:t>
            </a:r>
          </a:p>
        </p:txBody>
      </p:sp>
    </p:spTree>
    <p:extLst>
      <p:ext uri="{BB962C8B-B14F-4D97-AF65-F5344CB8AC3E}">
        <p14:creationId xmlns:p14="http://schemas.microsoft.com/office/powerpoint/2010/main" val="13124913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AC301-7F5B-4BAC-ABDD-6858D3CF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6E7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91F9EA-66FA-4BCE-A79C-E6A441B4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Nú er komið að ykkur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93468-6039-4918-84B0-70B3547A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Fáið hvort sitt spjald.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Heilsið, kynnið ykkur og spyrjið.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Biðjið um endurtekningu ef þarf.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Segið kennaranum frá félaganum á íslensku.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32A19-6A59-45F3-9B7F-319924B7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A6E7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0A6E78"/>
                </a:solidFill>
                <a:latin typeface="Inter"/>
                <a:ea typeface="Inter"/>
                <a:cs typeface="Inter"/>
              </a:rPr>
              <a:t>Hvað tókst án hjálpar?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CD1BD9-9137-467F-B31E-D65E077E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Brú · 1. kafli · Hej, jeg hedder … · 10</a:t>
            </a:r>
          </a:p>
        </p:txBody>
      </p:sp>
    </p:spTree>
    <p:extLst>
      <p:ext uri="{BB962C8B-B14F-4D97-AF65-F5344CB8AC3E}">
        <p14:creationId xmlns:p14="http://schemas.microsoft.com/office/powerpoint/2010/main" val="13394605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2026-10-23T23:57:43.2710000Z</dcterms:created>
  <dcterms:modified xsi:type="dcterms:W3CDTF">2026-10-23T23:57:43.2710000Z</dcterms:modified>
</coreProperties>
</file>