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a1e14e9e20e4648" /><Relationship Type="http://schemas.openxmlformats.org/officeDocument/2006/relationships/extended-properties" Target="/docProps/app.xml" Id="R6f33fd2e4cf24bc1" /><Relationship Type="http://schemas.openxmlformats.org/officeDocument/2006/relationships/officeDocument" Target="/ppt/presentation.xml" Id="R54688aec97ce4a0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b8af41fd1ff4dac"/>
  </p:sldMasterIdLst>
  <p:notesMasterIdLst>
    <p:notesMasterId xmlns:r="http://schemas.openxmlformats.org/officeDocument/2006/relationships" r:id="R0c1c9787c4f34396"/>
  </p:notesMasterIdLst>
  <p:sldIdLst>
    <p:sldId xmlns:r="http://schemas.openxmlformats.org/officeDocument/2006/relationships" id="256" r:id="Re36caee7abb04ed4"/>
    <p:sldId xmlns:r="http://schemas.openxmlformats.org/officeDocument/2006/relationships" id="257" r:id="R9aba1c7bffee4661"/>
    <p:sldId xmlns:r="http://schemas.openxmlformats.org/officeDocument/2006/relationships" id="258" r:id="R760b791608c24e1a"/>
    <p:sldId xmlns:r="http://schemas.openxmlformats.org/officeDocument/2006/relationships" id="259" r:id="R207d00cbae6146ac"/>
    <p:sldId xmlns:r="http://schemas.openxmlformats.org/officeDocument/2006/relationships" id="260" r:id="R8572cc0a11c74ffa"/>
    <p:sldId xmlns:r="http://schemas.openxmlformats.org/officeDocument/2006/relationships" id="261" r:id="R2752e26a05364fd9"/>
    <p:sldId xmlns:r="http://schemas.openxmlformats.org/officeDocument/2006/relationships" id="262" r:id="R45afdd5f7c634a35"/>
    <p:sldId xmlns:r="http://schemas.openxmlformats.org/officeDocument/2006/relationships" id="263" r:id="R4c313635322d4cc9"/>
    <p:sldId xmlns:r="http://schemas.openxmlformats.org/officeDocument/2006/relationships" id="264" r:id="Rae6c4dc7cf624c14"/>
    <p:sldId xmlns:r="http://schemas.openxmlformats.org/officeDocument/2006/relationships" id="265" r:id="R8ddd22be5aac4ac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759000d249c4990" /><Relationship Type="http://schemas.openxmlformats.org/officeDocument/2006/relationships/slideMaster" Target="/ppt/slideMasters/slideMaster1.xml" Id="Rbb8af41fd1ff4dac" /><Relationship Type="http://schemas.openxmlformats.org/officeDocument/2006/relationships/notesMaster" Target="/ppt/notesMasters/notesMaster1.xml" Id="R0c1c9787c4f34396" /><Relationship Type="http://schemas.openxmlformats.org/officeDocument/2006/relationships/presProps" Target="/ppt/presProps.xml" Id="R722f2d12df384cb1" /><Relationship Type="http://schemas.openxmlformats.org/officeDocument/2006/relationships/tableStyles" Target="/ppt/tableStyles.xml" Id="Ra31e9f3ab55c46ee" /><Relationship Type="http://schemas.openxmlformats.org/officeDocument/2006/relationships/slide" Target="/ppt/slides/slide1.xml" Id="Re36caee7abb04ed4" /><Relationship Type="http://schemas.openxmlformats.org/officeDocument/2006/relationships/slide" Target="/ppt/slides/slide2.xml" Id="R9aba1c7bffee4661" /><Relationship Type="http://schemas.openxmlformats.org/officeDocument/2006/relationships/slide" Target="/ppt/slides/slide3.xml" Id="R760b791608c24e1a" /><Relationship Type="http://schemas.openxmlformats.org/officeDocument/2006/relationships/slide" Target="/ppt/slides/slide4.xml" Id="R207d00cbae6146ac" /><Relationship Type="http://schemas.openxmlformats.org/officeDocument/2006/relationships/slide" Target="/ppt/slides/slide5.xml" Id="R8572cc0a11c74ffa" /><Relationship Type="http://schemas.openxmlformats.org/officeDocument/2006/relationships/slide" Target="/ppt/slides/slide6.xml" Id="R2752e26a05364fd9" /><Relationship Type="http://schemas.openxmlformats.org/officeDocument/2006/relationships/slide" Target="/ppt/slides/slide7.xml" Id="R45afdd5f7c634a35" /><Relationship Type="http://schemas.openxmlformats.org/officeDocument/2006/relationships/slide" Target="/ppt/slides/slide8.xml" Id="R4c313635322d4cc9" /><Relationship Type="http://schemas.openxmlformats.org/officeDocument/2006/relationships/slide" Target="/ppt/slides/slide9.xml" Id="Rae6c4dc7cf624c14" /><Relationship Type="http://schemas.openxmlformats.org/officeDocument/2006/relationships/slide" Target="/ppt/slides/slide10.xml" Id="R8ddd22be5aac4ac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0d492226291482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bba1446b8f34282" /><Relationship Type="http://schemas.openxmlformats.org/officeDocument/2006/relationships/notesMaster" Target="/ppt/notesMasters/notesMaster1.xml" Id="Rff8cb8bd4a87439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74beb23b2b948f5" /><Relationship Type="http://schemas.openxmlformats.org/officeDocument/2006/relationships/notesMaster" Target="/ppt/notesMasters/notesMaster1.xml" Id="R8300bcd1ae1c4f5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597e736aa904b6a" /><Relationship Type="http://schemas.openxmlformats.org/officeDocument/2006/relationships/notesMaster" Target="/ppt/notesMasters/notesMaster1.xml" Id="R88dedb4b9971439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29f52218fe24431" /><Relationship Type="http://schemas.openxmlformats.org/officeDocument/2006/relationships/notesMaster" Target="/ppt/notesMasters/notesMaster1.xml" Id="Rd3f2a40ce3e9471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4e78ebbe2fa4416" /><Relationship Type="http://schemas.openxmlformats.org/officeDocument/2006/relationships/notesMaster" Target="/ppt/notesMasters/notesMaster1.xml" Id="Rb4e54193133b4f0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d330ed0e85a4c78" /><Relationship Type="http://schemas.openxmlformats.org/officeDocument/2006/relationships/notesMaster" Target="/ppt/notesMasters/notesMaster1.xml" Id="R499bf6a1f1fe483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521231cb89342ab" /><Relationship Type="http://schemas.openxmlformats.org/officeDocument/2006/relationships/notesMaster" Target="/ppt/notesMasters/notesMaster1.xml" Id="R6dbefbc3cd7b4c0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f755ae1b08449c5" /><Relationship Type="http://schemas.openxmlformats.org/officeDocument/2006/relationships/notesMaster" Target="/ppt/notesMasters/notesMaster1.xml" Id="R46b67b21df83460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e39563d637c4be8" /><Relationship Type="http://schemas.openxmlformats.org/officeDocument/2006/relationships/notesMaster" Target="/ppt/notesMasters/notesMaster1.xml" Id="Re59bddf5ae274cd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eb56242938c4eb8" /><Relationship Type="http://schemas.openxmlformats.org/officeDocument/2006/relationships/notesMaster" Target="/ppt/notesMasters/notesMaster1.xml" Id="R6d13aedfee2c489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Rifjið upp 1. kafla án þess að sýna setningatöfluna fyrst. Í smiðjunni á myndinni þurfa þátttakendur að lesa, hlusta og skrifa.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Segið eitt orð í einu og breytið röðinni. Nemendur benda á myndina í bókinni og skiptast svo á: annar segir orð, hinn bendir.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Setningataflan og fjórar aðstæður eru í bókinni. Fleiri en ein spurning getur passað; biðjið um stutta skýringu. Sýnið hvernig má benda á orð og segja Hvad betyder det? eða nefna það: Hvad betyder spørgsmål?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Rifjið upp talnaorðin en, to, tre, fire, fem. Lesið A01 upphátt úr kennaraleiðbeiningum eða spilið upptöku. Sýnið ekki blaðsíðuna eða svarið á skjá. Skráið fyrst svör nemenda og endurtakið svo eftir þörfum.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Samtal Idu og Sama úr bókinni. Ida endurtekur það sem skiptir máli svo að Sami geti staðfest það. Sá sem svarar velur blaðsíðuna; sá sem spyr veit hana ekki fyrir fram. Endið á Tak for hjælpen – Det var så lidt.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Lesið A02 úr kennaraleiðbeiningum með hléum; lesið ekki svörin í hornklofum. Nemandinn svarar því sem spurt er um: blaðsíðu, aðgerð eða merkingu orðs. Greinið á milli beiðni um hægara tal og spurningar um merkingu.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Myndin sýnir Læs teksten på side to: Læs teksten segir hvað á að gera, på side to hvar. Nemendur merkja fyrirmælin fjögur í bókinni áður en svör eru rædd. Skriv dit navn og Skriv et spørgsmål nefna enga blaðsíðu.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Miðlunarverkefnin tvö í bókinni. Nemandinn kemur aðgerð og blaðsíðu til skila, ekki hverju orði; félaginn bendir á blaðsíðuna og sýnir hvar hann myndi skrifa. Í dönsku beiðninni þarf raunverulegt svar frá félaga og staðfestingu.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Spjöldin og breytingin eru í kennaraleiðbeiningum. Annað spjaldið hefur blaðsíðuna, hitt það sem á að skrifa. Birtið hvorki spjöldin né lausnina. Skiptið um hlutverk.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Felið fyrri fyrirmyndir. Lesið A03 og safnið svari frá hverjum nemanda. Ef nemandi fær handrit eða endursögn er það skráð sem stuðningur. Ljúkið á því að hver nemandi spyr kennarann um eitt atriði sem vantar í nýtt verkefni.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00c385c06840c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7843d7cf0a4dd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4d3ecf432e434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897ef9fecc407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ec6418c415489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2dd36f8ee194cb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F5177E6-EEA7-4A4E-8D00-720E09CE7C8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BCA25AC-DEF7-4308-9C80-2B2ED35CE45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4C2D28A-B38C-4A9B-88B3-9F5BDF65DA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8F9D896-67AC-4CC2-B15D-0F5598C78B0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085086D-4C3B-4124-9F7E-8CDFC82AEA3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1422C03-02A6-41C5-BBBA-79602D7DDD9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64F1909-0E9A-47A1-9FBD-AF8B6BAB7AD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E1D6A0D-225F-4B24-BE5E-BDFB58AC6F3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AB9EBD1-6C84-4D55-AE03-61D72FE851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58ECBFC-3018-4C19-92A4-0F5ADD0726C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da34607fe7d4fe8" /><Relationship Type="http://schemas.openxmlformats.org/officeDocument/2006/relationships/slideLayout" Target="/ppt/slideLayouts/slideLayout1.xml" Id="R53187970ce314c60" /><Relationship Type="http://schemas.openxmlformats.org/officeDocument/2006/relationships/slideLayout" Target="/ppt/slideLayouts/slideLayout2.xml" Id="R2928724b4d354919" /><Relationship Type="http://schemas.openxmlformats.org/officeDocument/2006/relationships/slideLayout" Target="/ppt/slideLayouts/slideLayout3.xml" Id="R9857f3032a334bea" /><Relationship Type="http://schemas.openxmlformats.org/officeDocument/2006/relationships/slideLayout" Target="/ppt/slideLayouts/slideLayout4.xml" Id="Rd2e6b8490ae9489f" /><Relationship Type="http://schemas.openxmlformats.org/officeDocument/2006/relationships/slideLayout" Target="/ppt/slideLayouts/slideLayout5.xml" Id="R7b9e84fccd0a43b8" /><Relationship Type="http://schemas.openxmlformats.org/officeDocument/2006/relationships/slideLayout" Target="/ppt/slideLayouts/slideLayout6.xml" Id="R5bfef6fc9e8848a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3187970ce314c60"/>
    <p:sldLayoutId xmlns:r="http://schemas.openxmlformats.org/officeDocument/2006/relationships" id="2147483650" r:id="R2928724b4d354919"/>
    <p:sldLayoutId xmlns:r="http://schemas.openxmlformats.org/officeDocument/2006/relationships" id="2147483651" r:id="R9857f3032a334bea"/>
    <p:sldLayoutId xmlns:r="http://schemas.openxmlformats.org/officeDocument/2006/relationships" id="2147483652" r:id="Rd2e6b8490ae9489f"/>
    <p:sldLayoutId xmlns:r="http://schemas.openxmlformats.org/officeDocument/2006/relationships" id="2147483653" r:id="R7b9e84fccd0a43b8"/>
    <p:sldLayoutId xmlns:r="http://schemas.openxmlformats.org/officeDocument/2006/relationships" id="2147483654" r:id="R5bfef6fc9e8848a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e81c2470c542c6" /><Relationship Type="http://schemas.openxmlformats.org/officeDocument/2006/relationships/image" Target="/ppt/media/image.png" Id="Rb420965cc43e4f68" /><Relationship Type="http://schemas.openxmlformats.org/officeDocument/2006/relationships/notesSlide" Target="/ppt/notesSlides/notesSlide1.xml" Id="R80db6f8d022c4e6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331b1dea174a97" /><Relationship Type="http://schemas.openxmlformats.org/officeDocument/2006/relationships/notesSlide" Target="/ppt/notesSlides/notesSlide2.xml" Id="Rb5abacd61fd4421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4cd0a1800a4e33" /><Relationship Type="http://schemas.openxmlformats.org/officeDocument/2006/relationships/image" Target="/ppt/media/image2.png" Id="Rbbb7e6613ec7422a" /><Relationship Type="http://schemas.openxmlformats.org/officeDocument/2006/relationships/notesSlide" Target="/ppt/notesSlides/notesSlide3.xml" Id="R85649cec97924fc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42496418714bc6" /><Relationship Type="http://schemas.openxmlformats.org/officeDocument/2006/relationships/notesSlide" Target="/ppt/notesSlides/notesSlide4.xml" Id="R9216e67d2f514c0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7c8484bd6f46d8" /><Relationship Type="http://schemas.openxmlformats.org/officeDocument/2006/relationships/notesSlide" Target="/ppt/notesSlides/notesSlide5.xml" Id="Ra186198f8bfb4c9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7b93558b3d4f70" /><Relationship Type="http://schemas.openxmlformats.org/officeDocument/2006/relationships/notesSlide" Target="/ppt/notesSlides/notesSlide6.xml" Id="R25695cbcc6f9414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58adbfcf6f74115" /><Relationship Type="http://schemas.openxmlformats.org/officeDocument/2006/relationships/image" Target="/ppt/media/image3.png" Id="Rcc57fbb66c1a4238" /><Relationship Type="http://schemas.openxmlformats.org/officeDocument/2006/relationships/notesSlide" Target="/ppt/notesSlides/notesSlide7.xml" Id="Re072bfeefe7e45e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b2f7dfe9a9496f" /><Relationship Type="http://schemas.openxmlformats.org/officeDocument/2006/relationships/notesSlide" Target="/ppt/notesSlides/notesSlide8.xml" Id="R1b82271dc85e438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faa1e18a1e4e48" /><Relationship Type="http://schemas.openxmlformats.org/officeDocument/2006/relationships/notesSlide" Target="/ppt/notesSlides/notesSlide9.xml" Id="R8b7d6f293e014e5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01e01584e34e21" /><Relationship Type="http://schemas.openxmlformats.org/officeDocument/2006/relationships/notesSlide" Target="/ppt/notesSlides/notesSlide10.xml" Id="Red35b07d020d490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67C3A4-65E1-4BA2-8E16-5A63A105F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DA433D-A5D1-4808-8243-6058FCF5A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Kan du hjælpe mig?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193505-A152-44A2-A602-2FDEB7E52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409575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Heilsaðu félaga og spurðu hvað hann heitir.</a:t>
            </a:r>
          </a:p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Manstu hvernig þú biður um endurtekningu?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A67150-C44D-494D-B136-79E74E1648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20965cc43e4f68"/>
          <a:stretch xmlns:a="http://schemas.openxmlformats.org/drawingml/2006/main"/>
        </p:blipFill>
        <p:spPr>
          <a:xfrm xmlns:a="http://schemas.openxmlformats.org/drawingml/2006/main">
            <a:off x="5143500" y="2416175"/>
            <a:ext cx="6362700" cy="21209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ED01F5-F7E0-408E-A895-1B4020A43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2. kafli · Kan du hjælpe mig? · 1</a:t>
            </a:r>
          </a:p>
        </p:txBody>
      </p:sp>
    </p:spTree>
    <p:extLst>
      <p:ext uri="{BB962C8B-B14F-4D97-AF65-F5344CB8AC3E}">
        <p14:creationId xmlns:p14="http://schemas.microsoft.com/office/powerpoint/2010/main" val="124202779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9B4D80-28C6-4C94-979B-A0B0825B1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280CEE-84DB-46D5-B6C6-9F83F3ACB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· Lyt · Skriv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6A6BE0-CB17-4600-A263-733807F4FAD2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Danska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6F0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Íslenska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6F0F2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Læs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Lestu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Lyt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Hlustaðu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Skriv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Skrifaðu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2D1107-DC9D-4537-9629-9DDDB98CB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0A6E78"/>
                </a:solidFill>
                <a:latin typeface="Inter"/>
                <a:ea typeface="Inter"/>
                <a:cs typeface="Inter"/>
              </a:rPr>
              <a:t>Segðu eitt orð. Félagi þinn bendir á myndina sem passar.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B74D70-D92D-4145-ACA7-4B573FEBD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2. kafli · Kan du hjælpe mig? · 2</a:t>
            </a:r>
          </a:p>
        </p:txBody>
      </p:sp>
    </p:spTree>
    <p:extLst>
      <p:ext uri="{BB962C8B-B14F-4D97-AF65-F5344CB8AC3E}">
        <p14:creationId xmlns:p14="http://schemas.microsoft.com/office/powerpoint/2010/main" val="14975938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0A18A7-220B-41E2-BA2D-E0EB88265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10E81C-79AE-4608-9B77-9753483A8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Hvers konar hjálp þarftu?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ED2013-EF3C-490A-B27D-D7CBAF6A47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b7e6613ec7422a"/>
          <a:stretch xmlns:a="http://schemas.openxmlformats.org/drawingml/2006/main"/>
        </p:blipFill>
        <p:spPr>
          <a:xfrm xmlns:a="http://schemas.openxmlformats.org/drawingml/2006/main">
            <a:off x="1119188" y="1666875"/>
            <a:ext cx="9953625" cy="3619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0A965E-D617-458F-9342-28503236F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0A6E78"/>
                </a:solidFill>
                <a:latin typeface="Inter"/>
                <a:ea typeface="Inter"/>
                <a:cs typeface="Inter"/>
              </a:rPr>
              <a:t>Veldu eina spurningu sem hjálpar í hverju tilviki.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64DEE9-24DF-4840-833E-FCD76FA8C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2. kafli · Kan du hjælpe mig? · 3</a:t>
            </a:r>
          </a:p>
        </p:txBody>
      </p:sp>
    </p:spTree>
    <p:extLst>
      <p:ext uri="{BB962C8B-B14F-4D97-AF65-F5344CB8AC3E}">
        <p14:creationId xmlns:p14="http://schemas.microsoft.com/office/powerpoint/2010/main" val="68052978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BBE37D-83BF-4501-B8CE-C4819C4A4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AEB2E1-188E-43F8-9BB9-5D6651C76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Hlustaðu á svarið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2FAFE2-1076-4604-BA8E-2364647EA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BR-C02-A01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vantar nemandann að vita?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á nemandinn að gera þegar samtalinu lýkur?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C25E16-967A-4086-8A08-127F9C364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0A6E78"/>
                </a:solidFill>
                <a:latin typeface="Inter"/>
                <a:ea typeface="Inter"/>
                <a:cs typeface="Inter"/>
              </a:rPr>
              <a:t>Lestu spurningarnar og lokaðu bókinni.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7A5772-E54A-4148-AF75-BD3DF5C5A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2. kafli · Kan du hjælpe mig? · 4</a:t>
            </a:r>
          </a:p>
        </p:txBody>
      </p:sp>
    </p:spTree>
    <p:extLst>
      <p:ext uri="{BB962C8B-B14F-4D97-AF65-F5344CB8AC3E}">
        <p14:creationId xmlns:p14="http://schemas.microsoft.com/office/powerpoint/2010/main" val="15157026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9B7181-5D4B-4941-AB00-C3ED6AE6A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FDAACA-9267-46D4-A6AD-F31F3A6A2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Staðfestu það sem skiptir máli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B02292-2965-4794-8D4E-F1B3DA372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1428750"/>
            <a:ext cx="95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85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C5A095-ACCE-4195-B919-A6934FA6E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1428750"/>
            <a:ext cx="95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85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56F746-CEBD-423C-B98B-B868806DF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000250"/>
            <a:ext cx="666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side?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307A83-03CF-4935-8480-0B0766380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495550"/>
            <a:ext cx="857250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0FCF98-D661-42C5-9EE0-6855E5307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857500"/>
            <a:ext cx="666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Side to.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BBA92E-273C-482E-A38E-A7EF42F0F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352800"/>
            <a:ext cx="8572500" cy="152400"/>
          </a:xfrm>
          <a:prstGeom xmlns:a="http://schemas.openxmlformats.org/drawingml/2006/main" prst="leftArrow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C84C0D-57C7-4858-9E56-749140751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666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Side to?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FD6016-3BE2-4707-9A08-5A99F9EAB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210050"/>
            <a:ext cx="857250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EC1D03-7A56-467A-9A3A-A2FB4C24F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572000"/>
            <a:ext cx="666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Ja. Læs teksten.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16B0D6-6D7B-40AF-A517-07E345DC8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067300"/>
            <a:ext cx="8572500" cy="152400"/>
          </a:xfrm>
          <a:prstGeom xmlns:a="http://schemas.openxmlformats.org/drawingml/2006/main" prst="leftArrow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1473EC-DAEA-4054-BD56-915F5C362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0A6E78"/>
                </a:solidFill>
                <a:latin typeface="Inter"/>
                <a:ea typeface="Inter"/>
                <a:cs typeface="Inter"/>
              </a:rPr>
              <a:t>Prófið með blaðsíðu eitt, þrjú, fjögur eða fimm.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2671A6-AF95-4A85-A033-3756D9FC9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2. kafli · Kan du hjælpe mig? · 5</a:t>
            </a:r>
          </a:p>
        </p:txBody>
      </p:sp>
    </p:spTree>
    <p:extLst>
      <p:ext uri="{BB962C8B-B14F-4D97-AF65-F5344CB8AC3E}">
        <p14:creationId xmlns:p14="http://schemas.microsoft.com/office/powerpoint/2010/main" val="213655452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4DC028-BD78-4885-B2CB-DB0D92F23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035976-D46E-492E-8340-7939AFD05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Svar sem hjálpar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1EC1A7-72DF-4213-85A4-C20C767A7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BR-C02-A02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Þú veist: Læs teksten på side en. Skriv dit navn.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Navn merkir nafn.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Hlustaðu og svaraðu.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B790BE-7DB2-4F4C-B014-524C01F08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0A6E78"/>
                </a:solidFill>
                <a:latin typeface="Inter"/>
                <a:ea typeface="Inter"/>
                <a:cs typeface="Inter"/>
              </a:rPr>
              <a:t>Það nægir ekki að endurtaka spurninguna.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8D0426-682B-44BE-962E-3F2EF098B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2. kafli · Kan du hjælpe mig? · 6</a:t>
            </a:r>
          </a:p>
        </p:txBody>
      </p:sp>
    </p:spTree>
    <p:extLst>
      <p:ext uri="{BB962C8B-B14F-4D97-AF65-F5344CB8AC3E}">
        <p14:creationId xmlns:p14="http://schemas.microsoft.com/office/powerpoint/2010/main" val="138531249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E895A2-22E2-42CC-90BB-01C1E8625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1C2772-341A-49DD-8D05-EA0F3A82A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á að gera og hvar?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141435-2C09-4176-91AA-9681EE7B73A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57fbb66c1a4238"/>
          <a:stretch xmlns:a="http://schemas.openxmlformats.org/drawingml/2006/main"/>
        </p:blipFill>
        <p:spPr>
          <a:xfrm xmlns:a="http://schemas.openxmlformats.org/drawingml/2006/main">
            <a:off x="685800" y="2296218"/>
            <a:ext cx="10820400" cy="236081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6BDAC9-C30F-493E-8F2B-34D228C69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0A6E78"/>
                </a:solidFill>
                <a:latin typeface="Inter"/>
                <a:ea typeface="Inter"/>
                <a:cs typeface="Inter"/>
              </a:rPr>
              <a:t>Dragðu hring um aðgerðina. Strikaðu undir blaðsíðuna þegar hún er nefnd.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AF01DE-22DA-4278-9232-FD7FDA567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2. kafli · Kan du hjælpe mig? · 7</a:t>
            </a:r>
          </a:p>
        </p:txBody>
      </p:sp>
    </p:spTree>
    <p:extLst>
      <p:ext uri="{BB962C8B-B14F-4D97-AF65-F5344CB8AC3E}">
        <p14:creationId xmlns:p14="http://schemas.microsoft.com/office/powerpoint/2010/main" val="105205175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30066B-B951-4090-8F6E-B169C2DF6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D1257D-E78D-43CF-B221-D8C60DC85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Útskýrðu og spurðu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F161D4-495F-413A-8E4B-3D7AC3838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teksten på side tre. Skriv dit navn.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7A99E8-53E9-45E5-BC84-27C49425D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0A6E78"/>
                </a:solidFill>
                <a:latin typeface="Inter"/>
                <a:ea typeface="Inter"/>
                <a:cs typeface="Inter"/>
              </a:rPr>
              <a:t>Útskýrðu á íslensku. Spurðu svo um blaðsíðuna á dönsku og staðfestu.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BE9860-B604-4371-BFD6-7EBD16917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2. kafli · Kan du hjælpe mig? · 8</a:t>
            </a:r>
          </a:p>
        </p:txBody>
      </p:sp>
    </p:spTree>
    <p:extLst>
      <p:ext uri="{BB962C8B-B14F-4D97-AF65-F5344CB8AC3E}">
        <p14:creationId xmlns:p14="http://schemas.microsoft.com/office/powerpoint/2010/main" val="62756443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8DEA5B-4E78-43BD-AE5C-7C0A2069B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702181-270A-4994-9A76-5A91DF395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Finnið upplýsingarnar saman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888CCF-67E8-4A38-A2FC-0203B5459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Fáið hvort sitt einkaspjald.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Spyrjið án þess að sýna spjöldin.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Staðfestið fyrirmælin.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Hlustið á breytinguna.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3FA348-815C-460A-AED3-7FAE15BBA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2. kafli · Kan du hjælpe mig? · 9</a:t>
            </a:r>
          </a:p>
        </p:txBody>
      </p:sp>
    </p:spTree>
    <p:extLst>
      <p:ext uri="{BB962C8B-B14F-4D97-AF65-F5344CB8AC3E}">
        <p14:creationId xmlns:p14="http://schemas.microsoft.com/office/powerpoint/2010/main" val="194162452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E38A06-E7BD-478B-A2A5-81A94F398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926832-D08A-4590-B08B-A8AD0DB6D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Prófaðu án fyrirmyndar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F3034A-5FC7-4E30-BFE0-8FA36CCF2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BR-C02-A03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Hvaða blaðsíða gildir að lokum?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á að gera?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Skrifaðu miða á dönsku: hvað þýðir svaret?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CF5719-AEE3-4649-9CB3-2FB38C2DD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0A6E78"/>
                </a:solidFill>
                <a:latin typeface="Inter"/>
                <a:ea typeface="Inter"/>
                <a:cs typeface="Inter"/>
              </a:rPr>
              <a:t>Baðstu um hjálp og notaðirðu svarið?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41B895-D31A-4B29-9E33-F423EDFEA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2. kafli · Kan du hjælpe mig? · 10</a:t>
            </a:r>
          </a:p>
        </p:txBody>
      </p:sp>
    </p:spTree>
    <p:extLst>
      <p:ext uri="{BB962C8B-B14F-4D97-AF65-F5344CB8AC3E}">
        <p14:creationId xmlns:p14="http://schemas.microsoft.com/office/powerpoint/2010/main" val="12078472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2026-10-24T00:00:35.1490000Z</dcterms:created>
  <dcterms:modified xsi:type="dcterms:W3CDTF">2026-10-24T00:00:35.1490000Z</dcterms:modified>
</coreProperties>
</file>