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e0167f4f38c402f" /><Relationship Type="http://schemas.openxmlformats.org/officeDocument/2006/relationships/extended-properties" Target="/docProps/app.xml" Id="R706429e9f8b84ff1" /><Relationship Type="http://schemas.openxmlformats.org/officeDocument/2006/relationships/officeDocument" Target="/ppt/presentation.xml" Id="R1d3cbc4099b949b3" /></Relationships>
</file>

<file path=ppt/presentation.xml><?xml version="1.0" encoding="utf-8"?>
<p:presentation xmlns:p="http://schemas.openxmlformats.org/presentationml/2006/main">
  <p:sldMasterIdLst>
    <p:sldMasterId xmlns:r="http://schemas.openxmlformats.org/officeDocument/2006/relationships" id="2147483648" r:id="R68db88ca11ec4f58"/>
  </p:sldMasterIdLst>
  <p:notesMasterIdLst>
    <p:notesMasterId xmlns:r="http://schemas.openxmlformats.org/officeDocument/2006/relationships" r:id="R0194595ce67640c0"/>
  </p:notesMasterIdLst>
  <p:sldIdLst>
    <p:sldId xmlns:r="http://schemas.openxmlformats.org/officeDocument/2006/relationships" id="256" r:id="R765a5d3c75a74bfc"/>
    <p:sldId xmlns:r="http://schemas.openxmlformats.org/officeDocument/2006/relationships" id="257" r:id="Rc43fc7deebf74630"/>
    <p:sldId xmlns:r="http://schemas.openxmlformats.org/officeDocument/2006/relationships" id="258" r:id="Rc866e69091624bd5"/>
    <p:sldId xmlns:r="http://schemas.openxmlformats.org/officeDocument/2006/relationships" id="259" r:id="R68bb7bc466624c55"/>
    <p:sldId xmlns:r="http://schemas.openxmlformats.org/officeDocument/2006/relationships" id="260" r:id="R2bc12fc9b9614138"/>
    <p:sldId xmlns:r="http://schemas.openxmlformats.org/officeDocument/2006/relationships" id="261" r:id="R22e6005629f14111"/>
    <p:sldId xmlns:r="http://schemas.openxmlformats.org/officeDocument/2006/relationships" id="262" r:id="R8f199dabb0e6421b"/>
    <p:sldId xmlns:r="http://schemas.openxmlformats.org/officeDocument/2006/relationships" id="263" r:id="R3bb793e632fe4e60"/>
    <p:sldId xmlns:r="http://schemas.openxmlformats.org/officeDocument/2006/relationships" id="264" r:id="R08b668a7978647b4"/>
    <p:sldId xmlns:r="http://schemas.openxmlformats.org/officeDocument/2006/relationships" id="265" r:id="Ra56ef56787c248d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e9e93568314864" /><Relationship Type="http://schemas.openxmlformats.org/officeDocument/2006/relationships/slideMaster" Target="/ppt/slideMasters/slideMaster1.xml" Id="R68db88ca11ec4f58" /><Relationship Type="http://schemas.openxmlformats.org/officeDocument/2006/relationships/notesMaster" Target="/ppt/notesMasters/notesMaster1.xml" Id="R0194595ce67640c0" /><Relationship Type="http://schemas.openxmlformats.org/officeDocument/2006/relationships/presProps" Target="/ppt/presProps.xml" Id="Rf5a3b74d46254d75" /><Relationship Type="http://schemas.openxmlformats.org/officeDocument/2006/relationships/tableStyles" Target="/ppt/tableStyles.xml" Id="Reab86ecb8c344e3f" /><Relationship Type="http://schemas.openxmlformats.org/officeDocument/2006/relationships/slide" Target="/ppt/slides/slide1.xml" Id="R765a5d3c75a74bfc" /><Relationship Type="http://schemas.openxmlformats.org/officeDocument/2006/relationships/slide" Target="/ppt/slides/slide2.xml" Id="Rc43fc7deebf74630" /><Relationship Type="http://schemas.openxmlformats.org/officeDocument/2006/relationships/slide" Target="/ppt/slides/slide3.xml" Id="Rc866e69091624bd5" /><Relationship Type="http://schemas.openxmlformats.org/officeDocument/2006/relationships/slide" Target="/ppt/slides/slide4.xml" Id="R68bb7bc466624c55" /><Relationship Type="http://schemas.openxmlformats.org/officeDocument/2006/relationships/slide" Target="/ppt/slides/slide5.xml" Id="R2bc12fc9b9614138" /><Relationship Type="http://schemas.openxmlformats.org/officeDocument/2006/relationships/slide" Target="/ppt/slides/slide6.xml" Id="R22e6005629f14111" /><Relationship Type="http://schemas.openxmlformats.org/officeDocument/2006/relationships/slide" Target="/ppt/slides/slide7.xml" Id="R8f199dabb0e6421b" /><Relationship Type="http://schemas.openxmlformats.org/officeDocument/2006/relationships/slide" Target="/ppt/slides/slide8.xml" Id="R3bb793e632fe4e60" /><Relationship Type="http://schemas.openxmlformats.org/officeDocument/2006/relationships/slide" Target="/ppt/slides/slide9.xml" Id="R08b668a7978647b4" /><Relationship Type="http://schemas.openxmlformats.org/officeDocument/2006/relationships/slide" Target="/ppt/slides/slide10.xml" Id="Ra56ef56787c248d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ef319f34c394c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670a653708f4eea" /><Relationship Type="http://schemas.openxmlformats.org/officeDocument/2006/relationships/notesMaster" Target="/ppt/notesMasters/notesMaster1.xml" Id="R904bbb00a3d14a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36845e2554476e" /><Relationship Type="http://schemas.openxmlformats.org/officeDocument/2006/relationships/notesMaster" Target="/ppt/notesMasters/notesMaster1.xml" Id="R70ee3be5f21e4b3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3b65a7a0254deb" /><Relationship Type="http://schemas.openxmlformats.org/officeDocument/2006/relationships/notesMaster" Target="/ppt/notesMasters/notesMaster1.xml" Id="R78eafbbfeeb84dc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83103482320482c" /><Relationship Type="http://schemas.openxmlformats.org/officeDocument/2006/relationships/notesMaster" Target="/ppt/notesMasters/notesMaster1.xml" Id="Rc4380e506c614b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ef3dd329bbfe4344" /><Relationship Type="http://schemas.openxmlformats.org/officeDocument/2006/relationships/notesMaster" Target="/ppt/notesMasters/notesMaster1.xml" Id="R0e5a9b1dc8c142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1dec4dd368449d" /><Relationship Type="http://schemas.openxmlformats.org/officeDocument/2006/relationships/notesMaster" Target="/ppt/notesMasters/notesMaster1.xml" Id="R316a54f9dbb742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80cdd5afc4144c4" /><Relationship Type="http://schemas.openxmlformats.org/officeDocument/2006/relationships/notesMaster" Target="/ppt/notesMasters/notesMaster1.xml" Id="R113b5f09d14b47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c25f1b8b954c51" /><Relationship Type="http://schemas.openxmlformats.org/officeDocument/2006/relationships/notesMaster" Target="/ppt/notesMasters/notesMaster1.xml" Id="R73e796f9e1754739"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0a46e2a59244ba" /><Relationship Type="http://schemas.openxmlformats.org/officeDocument/2006/relationships/notesMaster" Target="/ppt/notesMasters/notesMaster1.xml" Id="Rbc0ab9c6532a402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20a46626a14f2b" /><Relationship Type="http://schemas.openxmlformats.org/officeDocument/2006/relationships/notesMaster" Target="/ppt/notesMasters/notesMaster1.xml" Id="Ra439ffc4d1a94aa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Kaflinn tengir saman það sem nemendur hafa æft í köflum 1–3. Prófið atriðin þrjú áður en orðatöflurnar eru opnaðar og rifjið svo upp það sem vantar.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Í A01 býður Alex fyrst og síðan Liv. Haldið myndaröðinni í bókinni falinni þar til fyrstu svör liggja fyrir og skoðið hana svo til samanburðar. Dæmi: Kim vil gerne tegne.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Bæði já og nei eru gild svör. Eftir Nej tak býður félaginn annað verkefni eða lýkur samtalinu kurteislega en heldur ekki áfram eins og svarið hafi verið já. Samtal Robins og Ástu er í bókinni; í annarri umferð velur sá sem svarar nýja stofu og nýjan tíma.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Sagan og fjórar spurningar eru í bókinni. Nemendur velja augnablik sem þeim finnst áhugavert; ekkert eitt svar er rétt. A02 er sama saga lesin upp: fyrst fylgst með í textanum, svo hlustað án hans.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Nemendur nota orð sem þeir kunna. Dæmi: Hvad kan du godt lide? Vil du tegne med os? Hvornår kommer du igen? Látið félaga svara sem Kim.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Hils → Spørg → Lyt → Aftal. Samkomulag kemur eftir hlustun og stundum þarf að fara aftur og spyrja. Notið spurningarnar þrjár í bókinni: nei við boði, óþekkt stofa (Jeg ved det ikke) og tími sem heyrðist ekki (Kan du sige det igen?). Biðjið um viðbrögð nemenda áður en fyrirmynd er rifjuð upp.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Mika hefur gaman af tónlist, Sami af því að teikna. Boðið passar við áhugamálið, t.d. Vi tegner. Vil du være med? eða Vi lytter til musik. Vil du være 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Miðlun úr íslensku yfir á dönsku. Fyrst með töflunni, síðan án hennar. Félaginn svarar já eða nei og svarið ræður framhaldinu. Að lokum skrifa nemendur stutta útgáfu og annar félagi segir hvað gerist fyrst.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Spjöldin eru í kennaraleiðbeiningum fyrir 4. kafla; varpið engum nöfnum, tímum eða stofum á skjá. Hvort þeirra segir á dönsku hvað gerist fyrst og svo, og hvenær og hvar. Berið saman áætlanirnar: upplýsingarnar eiga að vera þær sömu, orðalagið má vera annað. Skiptið um hlutverk.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Lesið A03 upphátt eða spilið upptöku; nemendur mega biðja um endurtekningu. Sýnið ekki svörin. Skráið hvaða hjálp hver nemandi notaði. Í köflum 5–12 eru sömu setningar notaðar aftur með nýju fólki.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e5b9947ed94ac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dbb5619d9604c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6beb7184c2c44d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49a03bcccdb45f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5676bcf0f9f44c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6c7771f7d074e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FA7F6EE-E7F2-4B27-8472-E85531B4FFC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F53B5AE-D7D2-4D44-9B7F-C70E4CBB48F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905F4FE-3F49-40B4-9319-4DFCA9CC154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D7CB7B-4FAF-40D0-8D34-EA7397BE869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A6CDEAD-14CE-4BA7-B350-343856CC0E5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B5C1EE8-EE0F-4262-835E-18E778FD32B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2FD0894-ACDF-4E00-8AC1-7AC99A7C7DB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0F8FC30-8642-4C8B-B88D-44BC79BEA4B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2DD8DE6-1078-4497-A5D8-1AA38B65F1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28075E-103B-4305-A1D9-8BC2FED2BB1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5725ba2c0a4c90" /><Relationship Type="http://schemas.openxmlformats.org/officeDocument/2006/relationships/slideLayout" Target="/ppt/slideLayouts/slideLayout1.xml" Id="R5fe0b64748e44cf1" /><Relationship Type="http://schemas.openxmlformats.org/officeDocument/2006/relationships/slideLayout" Target="/ppt/slideLayouts/slideLayout2.xml" Id="Rbdcd0832b6204eed" /><Relationship Type="http://schemas.openxmlformats.org/officeDocument/2006/relationships/slideLayout" Target="/ppt/slideLayouts/slideLayout3.xml" Id="R5d7e709d1ba84496" /><Relationship Type="http://schemas.openxmlformats.org/officeDocument/2006/relationships/slideLayout" Target="/ppt/slideLayouts/slideLayout4.xml" Id="Ra7ac0a8bcbcc4647" /><Relationship Type="http://schemas.openxmlformats.org/officeDocument/2006/relationships/slideLayout" Target="/ppt/slideLayouts/slideLayout5.xml" Id="R51fa5d841b9d43f0" /><Relationship Type="http://schemas.openxmlformats.org/officeDocument/2006/relationships/slideLayout" Target="/ppt/slideLayouts/slideLayout6.xml" Id="Re56a90fcc1ac4c6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e0b64748e44cf1"/>
    <p:sldLayoutId xmlns:r="http://schemas.openxmlformats.org/officeDocument/2006/relationships" id="2147483650" r:id="Rbdcd0832b6204eed"/>
    <p:sldLayoutId xmlns:r="http://schemas.openxmlformats.org/officeDocument/2006/relationships" id="2147483651" r:id="R5d7e709d1ba84496"/>
    <p:sldLayoutId xmlns:r="http://schemas.openxmlformats.org/officeDocument/2006/relationships" id="2147483652" r:id="Ra7ac0a8bcbcc4647"/>
    <p:sldLayoutId xmlns:r="http://schemas.openxmlformats.org/officeDocument/2006/relationships" id="2147483653" r:id="R51fa5d841b9d43f0"/>
    <p:sldLayoutId xmlns:r="http://schemas.openxmlformats.org/officeDocument/2006/relationships" id="2147483654" r:id="Re56a90fcc1ac4c6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9a9ff5e7aed42d7" /><Relationship Type="http://schemas.openxmlformats.org/officeDocument/2006/relationships/notesSlide" Target="/ppt/notesSlides/notesSlide1.xml" Id="R4aafa2937c6b488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267f5ceef6241b8" /><Relationship Type="http://schemas.openxmlformats.org/officeDocument/2006/relationships/notesSlide" Target="/ppt/notesSlides/notesSlide2.xml" Id="Re7bd17493c0c4b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958f7abe42047df" /><Relationship Type="http://schemas.openxmlformats.org/officeDocument/2006/relationships/notesSlide" Target="/ppt/notesSlides/notesSlide3.xml" Id="R43645819ec7e429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b48dc8d81b04b6e" /><Relationship Type="http://schemas.openxmlformats.org/officeDocument/2006/relationships/notesSlide" Target="/ppt/notesSlides/notesSlide4.xml" Id="R2399b2e8c2554bc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9a8cd8c883748a4" /><Relationship Type="http://schemas.openxmlformats.org/officeDocument/2006/relationships/notesSlide" Target="/ppt/notesSlides/notesSlide5.xml" Id="R930d254aa23a4d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cdd5b0468724531" /><Relationship Type="http://schemas.openxmlformats.org/officeDocument/2006/relationships/image" Target="/ppt/media/image.png" Id="R42793abb5e9e4d13" /><Relationship Type="http://schemas.openxmlformats.org/officeDocument/2006/relationships/notesSlide" Target="/ppt/notesSlides/notesSlide6.xml" Id="R0d702b23b5ef4c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c9dc4569b704f6f" /><Relationship Type="http://schemas.openxmlformats.org/officeDocument/2006/relationships/notesSlide" Target="/ppt/notesSlides/notesSlide7.xml" Id="R54606a3fdeac41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e3acc8295eb456b" /><Relationship Type="http://schemas.openxmlformats.org/officeDocument/2006/relationships/notesSlide" Target="/ppt/notesSlides/notesSlide8.xml" Id="Rb7835a15dbdc410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3a3b3c33f464dce" /><Relationship Type="http://schemas.openxmlformats.org/officeDocument/2006/relationships/notesSlide" Target="/ppt/notesSlides/notesSlide9.xml" Id="R1382e1964937417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65e7b33ea16458a" /><Relationship Type="http://schemas.openxmlformats.org/officeDocument/2006/relationships/notesSlide" Target="/ppt/notesSlides/notesSlide10.xml" Id="Rfb6fa00199824ad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CF4EBA9-B096-4DFC-9E2B-DDDE1147F2BB}"/>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7E1F46D-7E60-45F9-8170-06D232C155E5}"/>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Klar til at tale</a:t>
            </a:r>
          </a:p>
        </p:txBody>
      </p:sp>
      <p:sp>
        <p:nvSpPr>
          <p:cNvPr id="3" name="">
            <a:extLst xmlns:a="http://schemas.openxmlformats.org/drawingml/2006/main">
              <a:ext uri="{FF2B5EF4-FFF2-40B4-BE49-F238E27FC236}">
                <a16:creationId xmlns:a16="http://schemas.microsoft.com/office/drawing/2014/main" id="{39753760-1441-445D-BEB0-6979979BF802}"/>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Heilsaðu.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Biddu um endurtekningu.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Spurðu um stofu.</a:t>
            </a:r>
          </a:p>
        </p:txBody>
      </p:sp>
      <p:sp>
        <p:nvSpPr>
          <p:cNvPr id="4" name="">
            <a:extLst xmlns:a="http://schemas.openxmlformats.org/drawingml/2006/main">
              <a:ext uri="{FF2B5EF4-FFF2-40B4-BE49-F238E27FC236}">
                <a16:creationId xmlns:a16="http://schemas.microsoft.com/office/drawing/2014/main" id="{19573306-3D5E-4D24-A12C-0928DC0740E8}"/>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Hvað manstu án orðatöflu?</a:t>
            </a:r>
          </a:p>
        </p:txBody>
      </p:sp>
      <p:sp>
        <p:nvSpPr>
          <p:cNvPr id="5" name="">
            <a:extLst xmlns:a="http://schemas.openxmlformats.org/drawingml/2006/main">
              <a:ext uri="{FF2B5EF4-FFF2-40B4-BE49-F238E27FC236}">
                <a16:creationId xmlns:a16="http://schemas.microsoft.com/office/drawing/2014/main" id="{806E7A33-6BFD-4DCB-83DD-BEE22C103774}"/>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1</a:t>
            </a:r>
          </a:p>
        </p:txBody>
      </p:sp>
    </p:spTree>
    <p:extLst>
      <p:ext uri="{BB962C8B-B14F-4D97-AF65-F5344CB8AC3E}">
        <p14:creationId xmlns:p14="http://schemas.microsoft.com/office/powerpoint/2010/main" val="30150638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933005-AC13-4ADC-A3EF-83ACE260C6D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01719549-847E-4135-9C8D-72FD68F8F957}"/>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Tvö boð</a:t>
            </a:r>
          </a:p>
        </p:txBody>
      </p:sp>
      <p:sp>
        <p:nvSpPr>
          <p:cNvPr id="3" name="">
            <a:extLst xmlns:a="http://schemas.openxmlformats.org/drawingml/2006/main">
              <a:ext uri="{FF2B5EF4-FFF2-40B4-BE49-F238E27FC236}">
                <a16:creationId xmlns:a16="http://schemas.microsoft.com/office/drawing/2014/main" id="{934332C5-14DA-4AE0-8E6A-4F60D7014B5C}"/>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Lokaðu bókinni og hlustaðu á BR-C04-A01.</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Hvaða verkefni er boðið fyrst?</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Hvaða verkefni velur Kim?</a:t>
            </a:r>
          </a:p>
        </p:txBody>
      </p:sp>
      <p:sp>
        <p:nvSpPr>
          <p:cNvPr id="4" name="">
            <a:extLst xmlns:a="http://schemas.openxmlformats.org/drawingml/2006/main">
              <a:ext uri="{FF2B5EF4-FFF2-40B4-BE49-F238E27FC236}">
                <a16:creationId xmlns:a16="http://schemas.microsoft.com/office/drawing/2014/main" id="{35D33ED3-94C8-464B-831A-DBD28236628C}"/>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Skoðaðu svo myndaröðina. Segðu á dönsku hvað Kim vill gera.</a:t>
            </a:r>
          </a:p>
        </p:txBody>
      </p:sp>
      <p:sp>
        <p:nvSpPr>
          <p:cNvPr id="5" name="">
            <a:extLst xmlns:a="http://schemas.openxmlformats.org/drawingml/2006/main">
              <a:ext uri="{FF2B5EF4-FFF2-40B4-BE49-F238E27FC236}">
                <a16:creationId xmlns:a16="http://schemas.microsoft.com/office/drawing/2014/main" id="{6F5BD613-F76A-4D20-9070-C40E83DBBFAE}"/>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2</a:t>
            </a:r>
          </a:p>
        </p:txBody>
      </p:sp>
    </p:spTree>
    <p:extLst>
      <p:ext uri="{BB962C8B-B14F-4D97-AF65-F5344CB8AC3E}">
        <p14:creationId xmlns:p14="http://schemas.microsoft.com/office/powerpoint/2010/main" val="139251537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A35D9C9-01F5-42BE-95F9-82BDDEE750CC}"/>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1699A47-3D3F-4905-97E1-5795A2A9F971}"/>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Boð og svör</a:t>
            </a:r>
          </a:p>
        </p:txBody>
      </p:sp>
      <p:graphicFrame>
        <p:nvGraphicFramePr>
          <p:cNvPr id="3" name="">
            <a:extLst xmlns:a="http://schemas.openxmlformats.org/drawingml/2006/main">
              <a:ext uri="{FF2B5EF4-FFF2-40B4-BE49-F238E27FC236}">
                <a16:creationId xmlns:a16="http://schemas.microsoft.com/office/drawing/2014/main" id="{23ECC292-8940-414B-8F90-2162FB1D194E}"/>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5410200"/>
                <a:gridCol w="5410200"/>
              </a:tblGrid>
              <a:tr h="609600">
                <a:tc>
                  <a:txBody>
                    <a:bodyPr lIns="95250" tIns="95250" rIns="95250" bIns="95250"/>
                    <a:lstStyle/>
                    <a:p>
                      <a:r>
                        <a:rPr sz="2400" b="1">
                          <a:solidFill>
                            <a:srgbClr val="22172A"/>
                          </a:solidFill>
                          <a:latin typeface="Inter"/>
                          <a:ea typeface="Inter"/>
                          <a:cs typeface="Inter"/>
                        </a:rPr>
                        <a:t>Danska</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6F0F2"/>
                    </a:solidFill>
                  </a:tcPr>
                </a:tc>
                <a:tc>
                  <a:txBody>
                    <a:bodyPr lIns="95250" tIns="95250" rIns="95250" bIns="95250"/>
                    <a:lstStyle/>
                    <a:p>
                      <a:r>
                        <a:rPr sz="2400" b="1">
                          <a:solidFill>
                            <a:srgbClr val="22172A"/>
                          </a:solidFill>
                          <a:latin typeface="Inter"/>
                          <a:ea typeface="Inter"/>
                          <a:cs typeface="Inter"/>
                        </a:rPr>
                        <a:t>Íslenska</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6F0F2"/>
                    </a:solidFill>
                  </a:tcPr>
                </a:tc>
              </a:tr>
              <a:tr h="609600">
                <a:tc>
                  <a:txBody>
                    <a:bodyPr lIns="95250" tIns="95250" rIns="95250" bIns="95250"/>
                    <a:lstStyle/>
                    <a:p>
                      <a:r>
                        <a:rPr sz="2400" b="0">
                          <a:solidFill>
                            <a:srgbClr val="22172A"/>
                          </a:solidFill>
                          <a:latin typeface="Inter"/>
                          <a:ea typeface="Inter"/>
                          <a:cs typeface="Inter"/>
                        </a:rPr>
                        <a:t>Vil du være med?</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Viltu vera með?</a:t>
                      </a:r>
                    </a:p>
                  </a:txBody>
                  <a:tcPr marL="91440" marR="91440" marT="45720" marB="45720">
                    <a:lnR w="9525">
                      <a:solidFill>
                        <a:srgbClr val="AAA0AE"/>
                      </a:solidFill>
                      <a:prstDash val="solid"/>
                    </a:lnR>
                    <a:lnB w="9525">
                      <a:solidFill>
                        <a:srgbClr val="AAA0AE"/>
                      </a:solidFill>
                      <a:prstDash val="solid"/>
                    </a:lnB>
                    <a:solidFill>
                      <a:srgbClr val="FFFFFF"/>
                    </a:solidFill>
                  </a:tcPr>
                </a:tc>
              </a:tr>
              <a:tr h="609600">
                <a:tc>
                  <a:txBody>
                    <a:bodyPr lIns="95250" tIns="95250" rIns="95250" bIns="95250"/>
                    <a:lstStyle/>
                    <a:p>
                      <a:r>
                        <a:rPr sz="2400" b="0">
                          <a:solidFill>
                            <a:srgbClr val="22172A"/>
                          </a:solidFill>
                          <a:latin typeface="Inter"/>
                          <a:ea typeface="Inter"/>
                          <a:cs typeface="Inter"/>
                        </a:rPr>
                        <a:t>Ja tak.</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Já takk.</a:t>
                      </a:r>
                    </a:p>
                  </a:txBody>
                  <a:tcPr marL="91440" marR="91440" marT="45720" marB="45720">
                    <a:lnR w="9525">
                      <a:solidFill>
                        <a:srgbClr val="AAA0AE"/>
                      </a:solidFill>
                      <a:prstDash val="solid"/>
                    </a:lnR>
                    <a:lnB w="9525">
                      <a:solidFill>
                        <a:srgbClr val="AAA0AE"/>
                      </a:solidFill>
                      <a:prstDash val="solid"/>
                    </a:lnB>
                    <a:solidFill>
                      <a:srgbClr val="FFFFFF"/>
                    </a:solidFill>
                  </a:tcPr>
                </a:tc>
              </a:tr>
              <a:tr h="609600">
                <a:tc>
                  <a:txBody>
                    <a:bodyPr lIns="95250" tIns="95250" rIns="95250" bIns="95250"/>
                    <a:lstStyle/>
                    <a:p>
                      <a:r>
                        <a:rPr sz="2400" b="0">
                          <a:solidFill>
                            <a:srgbClr val="22172A"/>
                          </a:solidFill>
                          <a:latin typeface="Inter"/>
                          <a:ea typeface="Inter"/>
                          <a:cs typeface="Inter"/>
                        </a:rPr>
                        <a:t>Nej tak.</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Nei takk.</a:t>
                      </a:r>
                    </a:p>
                  </a:txBody>
                  <a:tcPr marL="91440" marR="91440" marT="45720" marB="45720">
                    <a:lnR w="9525">
                      <a:solidFill>
                        <a:srgbClr val="AAA0AE"/>
                      </a:solidFill>
                      <a:prstDash val="solid"/>
                    </a:lnR>
                    <a:lnB w="9525">
                      <a:solidFill>
                        <a:srgbClr val="AAA0AE"/>
                      </a:solidFill>
                      <a:prstDash val="solid"/>
                    </a:lnB>
                    <a:solidFill>
                      <a:srgbClr val="FFFFFF"/>
                    </a:solidFill>
                  </a:tcPr>
                </a:tc>
              </a:tr>
              <a:tr h="609600">
                <a:tc>
                  <a:txBody>
                    <a:bodyPr lIns="95250" tIns="95250" rIns="95250" bIns="95250"/>
                    <a:lstStyle/>
                    <a:p>
                      <a:r>
                        <a:rPr sz="2400" b="0">
                          <a:solidFill>
                            <a:srgbClr val="22172A"/>
                          </a:solidFill>
                          <a:latin typeface="Inter"/>
                          <a:ea typeface="Inter"/>
                          <a:cs typeface="Inter"/>
                        </a:rPr>
                        <a:t>Først tegner vi.</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Fyrst teiknum við.</a:t>
                      </a:r>
                    </a:p>
                  </a:txBody>
                  <a:tcPr marL="91440" marR="91440" marT="45720" marB="45720">
                    <a:lnR w="9525">
                      <a:solidFill>
                        <a:srgbClr val="AAA0AE"/>
                      </a:solidFill>
                      <a:prstDash val="solid"/>
                    </a:lnR>
                    <a:lnB w="9525">
                      <a:solidFill>
                        <a:srgbClr val="AAA0AE"/>
                      </a:solidFill>
                      <a:prstDash val="solid"/>
                    </a:lnB>
                    <a:solidFill>
                      <a:srgbClr val="FFFFFF"/>
                    </a:solidFill>
                  </a:tcPr>
                </a:tc>
              </a:tr>
              <a:tr h="609600">
                <a:tc>
                  <a:txBody>
                    <a:bodyPr lIns="95250" tIns="95250" rIns="95250" bIns="95250"/>
                    <a:lstStyle/>
                    <a:p>
                      <a:r>
                        <a:rPr sz="2400" b="0">
                          <a:solidFill>
                            <a:srgbClr val="22172A"/>
                          </a:solidFill>
                          <a:latin typeface="Inter"/>
                          <a:ea typeface="Inter"/>
                          <a:cs typeface="Inter"/>
                        </a:rPr>
                        <a:t>Jeg ved det ikke.</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Ég veit það ekki.</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1FB0F6E3-8C5B-4A52-987D-72F5D9F897C9}"/>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Hvað gerirðu ef félaginn segir nei?</a:t>
            </a:r>
          </a:p>
        </p:txBody>
      </p:sp>
      <p:sp>
        <p:nvSpPr>
          <p:cNvPr id="5" name="">
            <a:extLst xmlns:a="http://schemas.openxmlformats.org/drawingml/2006/main">
              <a:ext uri="{FF2B5EF4-FFF2-40B4-BE49-F238E27FC236}">
                <a16:creationId xmlns:a16="http://schemas.microsoft.com/office/drawing/2014/main" id="{37E24896-6FB1-4E38-B838-85D3E7994845}"/>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3</a:t>
            </a:r>
          </a:p>
        </p:txBody>
      </p:sp>
    </p:spTree>
    <p:extLst>
      <p:ext uri="{BB962C8B-B14F-4D97-AF65-F5344CB8AC3E}">
        <p14:creationId xmlns:p14="http://schemas.microsoft.com/office/powerpoint/2010/main" val="28610935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240DB6-77FA-4C94-9E31-69DA9E744827}"/>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57BF124-696B-4E04-BA7B-C87811E395F8}"/>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En plads ved bordet</a:t>
            </a:r>
          </a:p>
        </p:txBody>
      </p:sp>
      <p:sp>
        <p:nvSpPr>
          <p:cNvPr id="3" name="">
            <a:extLst xmlns:a="http://schemas.openxmlformats.org/drawingml/2006/main">
              <a:ext uri="{FF2B5EF4-FFF2-40B4-BE49-F238E27FC236}">
                <a16:creationId xmlns:a16="http://schemas.microsoft.com/office/drawing/2014/main" id="{930D72B0-008E-45F8-B15C-BA9E0620FEB5}"/>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Lestu söguna í bókinni.</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Veldu eitt augnablik.</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Lestu setninguna og segðu hvað þér fannst.</a:t>
            </a:r>
          </a:p>
        </p:txBody>
      </p:sp>
      <p:sp>
        <p:nvSpPr>
          <p:cNvPr id="4" name="">
            <a:extLst xmlns:a="http://schemas.openxmlformats.org/drawingml/2006/main">
              <a:ext uri="{FF2B5EF4-FFF2-40B4-BE49-F238E27FC236}">
                <a16:creationId xmlns:a16="http://schemas.microsoft.com/office/drawing/2014/main" id="{49794F76-0AE1-4D81-A9ED-84E857BCECB0}"/>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Hlustaðu svo á söguna í BR-C04-A02.</a:t>
            </a:r>
          </a:p>
        </p:txBody>
      </p:sp>
      <p:sp>
        <p:nvSpPr>
          <p:cNvPr id="5" name="">
            <a:extLst xmlns:a="http://schemas.openxmlformats.org/drawingml/2006/main">
              <a:ext uri="{FF2B5EF4-FFF2-40B4-BE49-F238E27FC236}">
                <a16:creationId xmlns:a16="http://schemas.microsoft.com/office/drawing/2014/main" id="{789ADB06-8FDC-45DB-8755-8D3C2C66DE97}"/>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4</a:t>
            </a:r>
          </a:p>
        </p:txBody>
      </p:sp>
    </p:spTree>
    <p:extLst>
      <p:ext uri="{BB962C8B-B14F-4D97-AF65-F5344CB8AC3E}">
        <p14:creationId xmlns:p14="http://schemas.microsoft.com/office/powerpoint/2010/main" val="205819992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0E04B7E-B7A1-4CEE-9E35-66B6911D7073}"/>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836B4FE-946D-47F5-9C86-E63C9F7418B6}"/>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Spurðu Kim</a:t>
            </a:r>
          </a:p>
        </p:txBody>
      </p:sp>
      <p:sp>
        <p:nvSpPr>
          <p:cNvPr id="3" name="">
            <a:extLst xmlns:a="http://schemas.openxmlformats.org/drawingml/2006/main">
              <a:ext uri="{FF2B5EF4-FFF2-40B4-BE49-F238E27FC236}">
                <a16:creationId xmlns:a16="http://schemas.microsoft.com/office/drawing/2014/main" id="{40F56395-8A95-4F69-929D-010B8825122D}"/>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 viltu vita meira um Kim?</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Skrifaðu tvær spurningar á dönsku.</a:t>
            </a:r>
          </a:p>
        </p:txBody>
      </p:sp>
      <p:sp>
        <p:nvSpPr>
          <p:cNvPr id="4" name="">
            <a:extLst xmlns:a="http://schemas.openxmlformats.org/drawingml/2006/main">
              <a:ext uri="{FF2B5EF4-FFF2-40B4-BE49-F238E27FC236}">
                <a16:creationId xmlns:a16="http://schemas.microsoft.com/office/drawing/2014/main" id="{02968C46-382E-486E-B2A3-68F41C59072A}"/>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Hvad …? · Hvornår …? · Og du?</a:t>
            </a:r>
          </a:p>
        </p:txBody>
      </p:sp>
      <p:sp>
        <p:nvSpPr>
          <p:cNvPr id="5" name="">
            <a:extLst xmlns:a="http://schemas.openxmlformats.org/drawingml/2006/main">
              <a:ext uri="{FF2B5EF4-FFF2-40B4-BE49-F238E27FC236}">
                <a16:creationId xmlns:a16="http://schemas.microsoft.com/office/drawing/2014/main" id="{CE8CADE5-D99C-400E-9CB6-38319323FB46}"/>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5</a:t>
            </a:r>
          </a:p>
        </p:txBody>
      </p:sp>
    </p:spTree>
    <p:extLst>
      <p:ext uri="{BB962C8B-B14F-4D97-AF65-F5344CB8AC3E}">
        <p14:creationId xmlns:p14="http://schemas.microsoft.com/office/powerpoint/2010/main" val="195101241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C99BF67-E12E-4B5A-A93F-AA188A1AABD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3D0E9BB-6589-4693-9D6F-D4A15EBB79B0}"/>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Hlustaðu áður en þú ákveður</a:t>
            </a:r>
          </a:p>
        </p:txBody>
      </p:sp>
      <p:pic>
        <p:nvPicPr>
          <p:cNvPr id="3" name="">
            <a:extLst xmlns:a="http://schemas.openxmlformats.org/drawingml/2006/main">
              <a:ext uri="{FF2B5EF4-FFF2-40B4-BE49-F238E27FC236}">
                <a16:creationId xmlns:a16="http://schemas.microsoft.com/office/drawing/2014/main" id="{D92596A4-6D76-4D65-BBCD-E076F6143514}"/>
              </a:ext>
            </a:extLst>
          </p:cNvPr>
          <p:cNvPicPr>
            <a:picLocks xmlns:a="http://schemas.openxmlformats.org/drawingml/2006/main" noChangeAspect="1"/>
          </p:cNvPicPr>
          <p:nvPr/>
        </p:nvPicPr>
        <p:blipFill>
          <a:blip xmlns:r="http://schemas.openxmlformats.org/officeDocument/2006/relationships" xmlns:a="http://schemas.openxmlformats.org/drawingml/2006/main" r:embed="R42793abb5e9e4d13"/>
          <a:stretch xmlns:a="http://schemas.openxmlformats.org/drawingml/2006/main"/>
        </p:blipFill>
        <p:spPr>
          <a:xfrm xmlns:a="http://schemas.openxmlformats.org/drawingml/2006/main">
            <a:off x="685800" y="2074891"/>
            <a:ext cx="10820400" cy="2803467"/>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08CA4B9-C58E-4699-BF61-120C0EA832A2}"/>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Hvernig staðfestirðu að þið hafið skilið hvort annað?</a:t>
            </a:r>
          </a:p>
        </p:txBody>
      </p:sp>
      <p:sp>
        <p:nvSpPr>
          <p:cNvPr id="5" name="">
            <a:extLst xmlns:a="http://schemas.openxmlformats.org/drawingml/2006/main">
              <a:ext uri="{FF2B5EF4-FFF2-40B4-BE49-F238E27FC236}">
                <a16:creationId xmlns:a16="http://schemas.microsoft.com/office/drawing/2014/main" id="{91D0D4BF-1742-4950-A5D9-A53D2958B6A1}"/>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6</a:t>
            </a:r>
          </a:p>
        </p:txBody>
      </p:sp>
    </p:spTree>
    <p:extLst>
      <p:ext uri="{BB962C8B-B14F-4D97-AF65-F5344CB8AC3E}">
        <p14:creationId xmlns:p14="http://schemas.microsoft.com/office/powerpoint/2010/main" val="40128593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5F7AEB2-7793-42CB-8841-F8E367769888}"/>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6372273-2EEF-4722-8A60-419B58D1C206}"/>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Mika og Sami</a:t>
            </a:r>
          </a:p>
        </p:txBody>
      </p:sp>
      <p:sp>
        <p:nvSpPr>
          <p:cNvPr id="3" name="">
            <a:extLst xmlns:a="http://schemas.openxmlformats.org/drawingml/2006/main">
              <a:ext uri="{FF2B5EF4-FFF2-40B4-BE49-F238E27FC236}">
                <a16:creationId xmlns:a16="http://schemas.microsoft.com/office/drawing/2014/main" id="{1B2D1CD3-C1C0-4D7E-BA81-E19E644F84BD}"/>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Mika: Jeg kan godt lide musik.</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Sami: Jeg kan godt lide at tegne.</a:t>
            </a:r>
          </a:p>
        </p:txBody>
      </p:sp>
      <p:sp>
        <p:nvSpPr>
          <p:cNvPr id="4" name="">
            <a:extLst xmlns:a="http://schemas.openxmlformats.org/drawingml/2006/main">
              <a:ext uri="{FF2B5EF4-FFF2-40B4-BE49-F238E27FC236}">
                <a16:creationId xmlns:a16="http://schemas.microsoft.com/office/drawing/2014/main" id="{0E0C1F77-7EAF-4856-B351-3E3DAD4D7C90}"/>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Hvað hafa þau gaman af? Veldu annað þeirra og skrifaðu boð á dönsku.</a:t>
            </a:r>
          </a:p>
        </p:txBody>
      </p:sp>
      <p:sp>
        <p:nvSpPr>
          <p:cNvPr id="5" name="">
            <a:extLst xmlns:a="http://schemas.openxmlformats.org/drawingml/2006/main">
              <a:ext uri="{FF2B5EF4-FFF2-40B4-BE49-F238E27FC236}">
                <a16:creationId xmlns:a16="http://schemas.microsoft.com/office/drawing/2014/main" id="{14D18EF3-F4B8-4B73-9994-ECA0C2A52E9C}"/>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7</a:t>
            </a:r>
          </a:p>
        </p:txBody>
      </p:sp>
    </p:spTree>
    <p:extLst>
      <p:ext uri="{BB962C8B-B14F-4D97-AF65-F5344CB8AC3E}">
        <p14:creationId xmlns:p14="http://schemas.microsoft.com/office/powerpoint/2010/main" val="81623696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CA85CB5-E7AD-4A4E-A745-DD0B0AA99BC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1AA4B5E-D3FB-47E6-8940-64884F5792FC}"/>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Búðu til boð</a:t>
            </a:r>
          </a:p>
        </p:txBody>
      </p:sp>
      <p:sp>
        <p:nvSpPr>
          <p:cNvPr id="3" name="">
            <a:extLst xmlns:a="http://schemas.openxmlformats.org/drawingml/2006/main">
              <a:ext uri="{FF2B5EF4-FFF2-40B4-BE49-F238E27FC236}">
                <a16:creationId xmlns:a16="http://schemas.microsoft.com/office/drawing/2014/main" id="{FF17648B-9E72-41FC-8E66-161AFD12AC03}"/>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Þið hlustið fyrst á tónlist og teiknið svo.</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Bjóddu nýjum félaga að vera með.</a:t>
            </a:r>
          </a:p>
        </p:txBody>
      </p:sp>
      <p:sp>
        <p:nvSpPr>
          <p:cNvPr id="4" name="">
            <a:extLst xmlns:a="http://schemas.openxmlformats.org/drawingml/2006/main">
              <a:ext uri="{FF2B5EF4-FFF2-40B4-BE49-F238E27FC236}">
                <a16:creationId xmlns:a16="http://schemas.microsoft.com/office/drawing/2014/main" id="{CCAC3009-3B73-49C2-9842-F12D371F850D}"/>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Notaðu „først“ og „og så“.</a:t>
            </a:r>
          </a:p>
        </p:txBody>
      </p:sp>
      <p:sp>
        <p:nvSpPr>
          <p:cNvPr id="5" name="">
            <a:extLst xmlns:a="http://schemas.openxmlformats.org/drawingml/2006/main">
              <a:ext uri="{FF2B5EF4-FFF2-40B4-BE49-F238E27FC236}">
                <a16:creationId xmlns:a16="http://schemas.microsoft.com/office/drawing/2014/main" id="{5C0232A4-9EF4-43CB-8EEC-02D5744C2766}"/>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8</a:t>
            </a:r>
          </a:p>
        </p:txBody>
      </p:sp>
    </p:spTree>
    <p:extLst>
      <p:ext uri="{BB962C8B-B14F-4D97-AF65-F5344CB8AC3E}">
        <p14:creationId xmlns:p14="http://schemas.microsoft.com/office/powerpoint/2010/main" val="127926779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B564824-6333-4745-A348-6406B57FC4A2}"/>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567C3DC-E18A-4AD8-8C59-5F00CDEB2D29}"/>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Samtal með nýjum upplýsingum</a:t>
            </a:r>
          </a:p>
        </p:txBody>
      </p:sp>
      <p:sp>
        <p:nvSpPr>
          <p:cNvPr id="3" name="">
            <a:extLst xmlns:a="http://schemas.openxmlformats.org/drawingml/2006/main">
              <a:ext uri="{FF2B5EF4-FFF2-40B4-BE49-F238E27FC236}">
                <a16:creationId xmlns:a16="http://schemas.microsoft.com/office/drawing/2014/main" id="{43F78353-901C-4880-B583-A941001989A1}"/>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Fáið hvort sitt spjald.</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Kynnið ykkur og finnið tíma og stofu.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Takið við breytingu.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Skrifið hvort sína þriggja setninga áætlun.</a:t>
            </a:r>
          </a:p>
        </p:txBody>
      </p:sp>
      <p:sp>
        <p:nvSpPr>
          <p:cNvPr id="4" name="">
            <a:extLst xmlns:a="http://schemas.openxmlformats.org/drawingml/2006/main">
              <a:ext uri="{FF2B5EF4-FFF2-40B4-BE49-F238E27FC236}">
                <a16:creationId xmlns:a16="http://schemas.microsoft.com/office/drawing/2014/main" id="{591274E1-9C1E-495F-A28B-FC5AF99219E2}"/>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9</a:t>
            </a:r>
          </a:p>
        </p:txBody>
      </p:sp>
    </p:spTree>
    <p:extLst>
      <p:ext uri="{BB962C8B-B14F-4D97-AF65-F5344CB8AC3E}">
        <p14:creationId xmlns:p14="http://schemas.microsoft.com/office/powerpoint/2010/main" val="20585008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F5DCBDA-1D55-4337-9197-AFC14BDEFB72}"/>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0A6E78"/>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9FFB10F-0376-408E-B4F3-415E08B99B18}"/>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Næsta skref</a:t>
            </a:r>
          </a:p>
        </p:txBody>
      </p:sp>
      <p:sp>
        <p:nvSpPr>
          <p:cNvPr id="3" name="">
            <a:extLst xmlns:a="http://schemas.openxmlformats.org/drawingml/2006/main">
              <a:ext uri="{FF2B5EF4-FFF2-40B4-BE49-F238E27FC236}">
                <a16:creationId xmlns:a16="http://schemas.microsoft.com/office/drawing/2014/main" id="{3A60F141-B375-4CFF-8EC5-D1CA7BF0ECB8}"/>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BR-C04-A03</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Hvaða verkefni, tími og staður?</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Svaraðu nýrri spurningu.</a:t>
            </a:r>
          </a:p>
        </p:txBody>
      </p:sp>
      <p:sp>
        <p:nvSpPr>
          <p:cNvPr id="4" name="">
            <a:extLst xmlns:a="http://schemas.openxmlformats.org/drawingml/2006/main">
              <a:ext uri="{FF2B5EF4-FFF2-40B4-BE49-F238E27FC236}">
                <a16:creationId xmlns:a16="http://schemas.microsoft.com/office/drawing/2014/main" id="{B197F8A2-1404-41AF-97E7-CDBF6C4BCFE7}"/>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0A6E78"/>
                </a:solidFill>
                <a:latin typeface="Inter"/>
                <a:ea typeface="Inter"/>
                <a:cs typeface="Inter"/>
              </a:defRPr>
            </a:defPPr>
            <a:lvl1pPr>
              <a:defRPr sz="2250" b="1">
                <a:solidFill>
                  <a:srgbClr val="0A6E78"/>
                </a:solidFill>
                <a:latin typeface="Inter"/>
                <a:ea typeface="Inter"/>
                <a:cs typeface="Inter"/>
              </a:defRPr>
            </a:lvl1pPr>
            <a:lvl2pPr>
              <a:defRPr sz="2250" b="1">
                <a:solidFill>
                  <a:srgbClr val="0A6E78"/>
                </a:solidFill>
                <a:latin typeface="Inter"/>
                <a:ea typeface="Inter"/>
                <a:cs typeface="Inter"/>
              </a:defRPr>
            </a:lvl2pPr>
            <a:lvl3pPr>
              <a:defRPr sz="2250" b="1">
                <a:solidFill>
                  <a:srgbClr val="0A6E78"/>
                </a:solidFill>
                <a:latin typeface="Inter"/>
                <a:ea typeface="Inter"/>
                <a:cs typeface="Inter"/>
              </a:defRPr>
            </a:lvl3pPr>
            <a:lvl4pPr>
              <a:defRPr sz="2250" b="1">
                <a:solidFill>
                  <a:srgbClr val="0A6E78"/>
                </a:solidFill>
                <a:latin typeface="Inter"/>
                <a:ea typeface="Inter"/>
                <a:cs typeface="Inter"/>
              </a:defRPr>
            </a:lvl4pPr>
            <a:lvl5pPr>
              <a:defRPr sz="2250" b="1">
                <a:solidFill>
                  <a:srgbClr val="0A6E78"/>
                </a:solidFill>
                <a:latin typeface="Inter"/>
                <a:ea typeface="Inter"/>
                <a:cs typeface="Inter"/>
              </a:defRPr>
            </a:lvl5pPr>
            <a:lvl6pPr>
              <a:defRPr sz="2250" b="1">
                <a:solidFill>
                  <a:srgbClr val="0A6E78"/>
                </a:solidFill>
                <a:latin typeface="Inter"/>
                <a:ea typeface="Inter"/>
                <a:cs typeface="Inter"/>
              </a:defRPr>
            </a:lvl6pPr>
            <a:lvl7pPr>
              <a:defRPr sz="2250" b="1">
                <a:solidFill>
                  <a:srgbClr val="0A6E78"/>
                </a:solidFill>
                <a:latin typeface="Inter"/>
                <a:ea typeface="Inter"/>
                <a:cs typeface="Inter"/>
              </a:defRPr>
            </a:lvl7pPr>
            <a:lvl8pPr>
              <a:defRPr sz="2250" b="1">
                <a:solidFill>
                  <a:srgbClr val="0A6E78"/>
                </a:solidFill>
                <a:latin typeface="Inter"/>
                <a:ea typeface="Inter"/>
                <a:cs typeface="Inter"/>
              </a:defRPr>
            </a:lvl8pPr>
            <a:lvl9pPr>
              <a:defRPr sz="2250" b="1">
                <a:solidFill>
                  <a:srgbClr val="0A6E78"/>
                </a:solidFill>
                <a:latin typeface="Inter"/>
                <a:ea typeface="Inter"/>
                <a:cs typeface="Inter"/>
              </a:defRPr>
            </a:lvl9pPr>
          </a:lstStyle>
          <a:p xmlns:a="http://schemas.openxmlformats.org/drawingml/2006/main">
            <a:pPr>
              <a:defRPr sz="2250" b="1">
                <a:solidFill>
                  <a:srgbClr val="0A6E78"/>
                </a:solidFill>
                <a:latin typeface="Inter"/>
                <a:ea typeface="Inter"/>
                <a:cs typeface="Inter"/>
              </a:defRPr>
            </a:pPr>
            <a:r>
              <a:rPr sz="2250" b="1">
                <a:solidFill>
                  <a:srgbClr val="0A6E78"/>
                </a:solidFill>
                <a:latin typeface="Inter"/>
                <a:ea typeface="Inter"/>
                <a:cs typeface="Inter"/>
              </a:rPr>
              <a:t>Veldu eitt sem þú getur án fyrirmyndar og eitt sem þú vilt æfa.</a:t>
            </a:r>
          </a:p>
        </p:txBody>
      </p:sp>
      <p:sp>
        <p:nvSpPr>
          <p:cNvPr id="5" name="">
            <a:extLst xmlns:a="http://schemas.openxmlformats.org/drawingml/2006/main">
              <a:ext uri="{FF2B5EF4-FFF2-40B4-BE49-F238E27FC236}">
                <a16:creationId xmlns:a16="http://schemas.microsoft.com/office/drawing/2014/main" id="{9FED9B7A-741F-405B-AD42-5CF303C7FBDA}"/>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Brú · 4. kafli · Klar til at tale · 10</a:t>
            </a:r>
          </a:p>
        </p:txBody>
      </p:sp>
    </p:spTree>
    <p:extLst>
      <p:ext uri="{BB962C8B-B14F-4D97-AF65-F5344CB8AC3E}">
        <p14:creationId xmlns:p14="http://schemas.microsoft.com/office/powerpoint/2010/main" val="139716611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2026-10-23T23:57:50.2760000Z</dcterms:created>
  <dcterms:modified xsi:type="dcterms:W3CDTF">2026-10-23T23:57:50.2760000Z</dcterms:modified>
</coreProperties>
</file>