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318534e9e5145fb" /><Relationship Type="http://schemas.openxmlformats.org/officeDocument/2006/relationships/extended-properties" Target="/docProps/app.xml" Id="R31dd1d24f4d0465e" /><Relationship Type="http://schemas.openxmlformats.org/officeDocument/2006/relationships/officeDocument" Target="/ppt/presentation.xml" Id="Rd9ffee3e95e045f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6ac7e06494744b5"/>
  </p:sldMasterIdLst>
  <p:notesMasterIdLst>
    <p:notesMasterId xmlns:r="http://schemas.openxmlformats.org/officeDocument/2006/relationships" r:id="R16f8228601004450"/>
  </p:notesMasterIdLst>
  <p:sldIdLst>
    <p:sldId xmlns:r="http://schemas.openxmlformats.org/officeDocument/2006/relationships" id="256" r:id="R18ca27327539416c"/>
    <p:sldId xmlns:r="http://schemas.openxmlformats.org/officeDocument/2006/relationships" id="257" r:id="R75d0e05a2cd544ec"/>
    <p:sldId xmlns:r="http://schemas.openxmlformats.org/officeDocument/2006/relationships" id="258" r:id="R4ba47eb0f37f442b"/>
    <p:sldId xmlns:r="http://schemas.openxmlformats.org/officeDocument/2006/relationships" id="259" r:id="R26a83bd5bf4c4320"/>
    <p:sldId xmlns:r="http://schemas.openxmlformats.org/officeDocument/2006/relationships" id="260" r:id="R1f185b4c40254bb0"/>
    <p:sldId xmlns:r="http://schemas.openxmlformats.org/officeDocument/2006/relationships" id="261" r:id="R1890031d5cc64b2b"/>
    <p:sldId xmlns:r="http://schemas.openxmlformats.org/officeDocument/2006/relationships" id="262" r:id="R6dd0c57cc4e54e22"/>
    <p:sldId xmlns:r="http://schemas.openxmlformats.org/officeDocument/2006/relationships" id="263" r:id="Rb2de03fbeb144239"/>
    <p:sldId xmlns:r="http://schemas.openxmlformats.org/officeDocument/2006/relationships" id="264" r:id="R7fa2372b943c4225"/>
    <p:sldId xmlns:r="http://schemas.openxmlformats.org/officeDocument/2006/relationships" id="265" r:id="R7fec3f1f25f1460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6eb78f8818c455d" /><Relationship Type="http://schemas.openxmlformats.org/officeDocument/2006/relationships/slideMaster" Target="/ppt/slideMasters/slideMaster1.xml" Id="Re6ac7e06494744b5" /><Relationship Type="http://schemas.openxmlformats.org/officeDocument/2006/relationships/notesMaster" Target="/ppt/notesMasters/notesMaster1.xml" Id="R16f8228601004450" /><Relationship Type="http://schemas.openxmlformats.org/officeDocument/2006/relationships/presProps" Target="/ppt/presProps.xml" Id="R6f8763a43d074a61" /><Relationship Type="http://schemas.openxmlformats.org/officeDocument/2006/relationships/tableStyles" Target="/ppt/tableStyles.xml" Id="R4252a113a0ac477e" /><Relationship Type="http://schemas.openxmlformats.org/officeDocument/2006/relationships/slide" Target="/ppt/slides/slide1.xml" Id="R18ca27327539416c" /><Relationship Type="http://schemas.openxmlformats.org/officeDocument/2006/relationships/slide" Target="/ppt/slides/slide2.xml" Id="R75d0e05a2cd544ec" /><Relationship Type="http://schemas.openxmlformats.org/officeDocument/2006/relationships/slide" Target="/ppt/slides/slide3.xml" Id="R4ba47eb0f37f442b" /><Relationship Type="http://schemas.openxmlformats.org/officeDocument/2006/relationships/slide" Target="/ppt/slides/slide4.xml" Id="R26a83bd5bf4c4320" /><Relationship Type="http://schemas.openxmlformats.org/officeDocument/2006/relationships/slide" Target="/ppt/slides/slide5.xml" Id="R1f185b4c40254bb0" /><Relationship Type="http://schemas.openxmlformats.org/officeDocument/2006/relationships/slide" Target="/ppt/slides/slide6.xml" Id="R1890031d5cc64b2b" /><Relationship Type="http://schemas.openxmlformats.org/officeDocument/2006/relationships/slide" Target="/ppt/slides/slide7.xml" Id="R6dd0c57cc4e54e22" /><Relationship Type="http://schemas.openxmlformats.org/officeDocument/2006/relationships/slide" Target="/ppt/slides/slide8.xml" Id="Rb2de03fbeb144239" /><Relationship Type="http://schemas.openxmlformats.org/officeDocument/2006/relationships/slide" Target="/ppt/slides/slide9.xml" Id="R7fa2372b943c4225" /><Relationship Type="http://schemas.openxmlformats.org/officeDocument/2006/relationships/slide" Target="/ppt/slides/slide10.xml" Id="R7fec3f1f25f1460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1d813013caa4fe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e1bd8132ec64828" /><Relationship Type="http://schemas.openxmlformats.org/officeDocument/2006/relationships/notesMaster" Target="/ppt/notesMasters/notesMaster1.xml" Id="R7beba362b115425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c9c828784b148c8" /><Relationship Type="http://schemas.openxmlformats.org/officeDocument/2006/relationships/notesMaster" Target="/ppt/notesMasters/notesMaster1.xml" Id="Rdd2908e97fe442a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2c81a4443304902" /><Relationship Type="http://schemas.openxmlformats.org/officeDocument/2006/relationships/notesMaster" Target="/ppt/notesMasters/notesMaster1.xml" Id="R2e532d6f025c4c7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f09d65b64cf4999" /><Relationship Type="http://schemas.openxmlformats.org/officeDocument/2006/relationships/notesMaster" Target="/ppt/notesMasters/notesMaster1.xml" Id="R0d0f11a09ecd449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b9840251af841ea" /><Relationship Type="http://schemas.openxmlformats.org/officeDocument/2006/relationships/notesMaster" Target="/ppt/notesMasters/notesMaster1.xml" Id="R2968c7b8fcfe48e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caf6c8c2fe044d7" /><Relationship Type="http://schemas.openxmlformats.org/officeDocument/2006/relationships/notesMaster" Target="/ppt/notesMasters/notesMaster1.xml" Id="Rcdfbce3e344f451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f09af0768d940b2" /><Relationship Type="http://schemas.openxmlformats.org/officeDocument/2006/relationships/notesMaster" Target="/ppt/notesMasters/notesMaster1.xml" Id="R3bbaa9d48539489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bc681fd414a4eba" /><Relationship Type="http://schemas.openxmlformats.org/officeDocument/2006/relationships/notesMaster" Target="/ppt/notesMasters/notesMaster1.xml" Id="Raf39863fdcb9457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de0a828972441ee" /><Relationship Type="http://schemas.openxmlformats.org/officeDocument/2006/relationships/notesMaster" Target="/ppt/notesMasters/notesMaster1.xml" Id="R3328d13c9c464cf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199d0a7e4ff4465" /><Relationship Type="http://schemas.openxmlformats.org/officeDocument/2006/relationships/notesMaster" Target="/ppt/notesMasters/notesMaster1.xml" Id="R8341b423faf249a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Takið við tilraunum án þess að gefa fyrirmynd fyrst. Safnið tveimur ólíkum svörum. Nemendur mega nota eigið nafn eða búa til persónu.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Spilið A01 eða lesið handritið upphátt. Haldið textanum földum. Nemendur skrá nafn og áhugamál og setja spurningarmerki þar sem eitthvað er óljóst. A02 er sama samtal á eðlilegum hraða eftir fyrstu glósur.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Birtið eftir verkefnið *Find personen*. Biðjið um orð úr textanum sem styðja svarið.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Sýnið með raunverulegu svari frá nemanda hvernig næsta spurning breytist. Liv heyrir *tegne* og spyr *Hvad tegner du?*; Sami gefur orðið með *Og du?*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Nemendur svara í hléunum og hlusta svo á dæmið; svarið þarf ekki að vera eins og dæmið. Merking og skiljanleiki eru markmiðin.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Svarið er *Vi bor i Aarhus.* Spyrjið hvað breyttist og hvað hélst eins: danska sögnin er eins. Takið eitt dæmi með nýrri sögn.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Notið eftir lestur. Emil býður Noor sæti með orðum og færir töskuna. Spilið síðan A06 og látið nemendur prófa tvenns konar tónfall á *Vil du sidde her?*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Það sem skiptir máli fyrir plakatið er að Ida teiknar líka. Danska ritunarverkefnið (Alex á Akureyri) kemur á eftir.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Dreifið persónuspjöldunum úr kennaraleiðbeiningum. Hafið svörin ekki á skjá. Í seinni umferð fá nemendur nýtt spjald og hylja orðabankann.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A05 er ný hlustun; kennarinn svarar síðan sem gesturinn. Skráið framlag hvers nemanda og stuðning. Beiðni um endurtekningu kemur aftur í 6. kafla og áhugamálin í 7. kafla.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d797c2d4eb44a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5a5e54e66e44ce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5dcf5c5d1e445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c8ea3cfdf94a3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a2c5e5d5e643d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7c6e6f0bb94cc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2FD7EC4-4316-40F7-B5F0-855818B379D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30B56CB-A8FC-490B-981D-4D857480C75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369B2D8-DBF6-40FD-B4B6-82D585599FE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08D6160-298A-4939-BF56-E71A0B9710A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7C94E86-EED8-40E9-9391-F4B69ADC535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A35A5C3-30A4-400E-906D-42FB9B330FD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A989962-F47F-415C-B5B9-80FABD62C67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6B5DA7B-C8A8-4618-8F9D-27E7AEC5886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D1A588B-1B98-47E8-996C-1B54D5D95E5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3AAFCA0-322A-4DE9-B974-6C62C1E0B95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3974be21c3b4ccd" /><Relationship Type="http://schemas.openxmlformats.org/officeDocument/2006/relationships/slideLayout" Target="/ppt/slideLayouts/slideLayout1.xml" Id="R9b220cbd330f4c98" /><Relationship Type="http://schemas.openxmlformats.org/officeDocument/2006/relationships/slideLayout" Target="/ppt/slideLayouts/slideLayout2.xml" Id="R9f50eab584184e2e" /><Relationship Type="http://schemas.openxmlformats.org/officeDocument/2006/relationships/slideLayout" Target="/ppt/slideLayouts/slideLayout3.xml" Id="Rffb0e2f0e6ea4248" /><Relationship Type="http://schemas.openxmlformats.org/officeDocument/2006/relationships/slideLayout" Target="/ppt/slideLayouts/slideLayout4.xml" Id="R59b05c7758084b3f" /><Relationship Type="http://schemas.openxmlformats.org/officeDocument/2006/relationships/slideLayout" Target="/ppt/slideLayouts/slideLayout5.xml" Id="Rb2c55fa1c5c64185" /><Relationship Type="http://schemas.openxmlformats.org/officeDocument/2006/relationships/slideLayout" Target="/ppt/slideLayouts/slideLayout6.xml" Id="Rc879fdefc9e54c1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b220cbd330f4c98"/>
    <p:sldLayoutId xmlns:r="http://schemas.openxmlformats.org/officeDocument/2006/relationships" id="2147483650" r:id="R9f50eab584184e2e"/>
    <p:sldLayoutId xmlns:r="http://schemas.openxmlformats.org/officeDocument/2006/relationships" id="2147483651" r:id="Rffb0e2f0e6ea4248"/>
    <p:sldLayoutId xmlns:r="http://schemas.openxmlformats.org/officeDocument/2006/relationships" id="2147483652" r:id="R59b05c7758084b3f"/>
    <p:sldLayoutId xmlns:r="http://schemas.openxmlformats.org/officeDocument/2006/relationships" id="2147483653" r:id="Rb2c55fa1c5c64185"/>
    <p:sldLayoutId xmlns:r="http://schemas.openxmlformats.org/officeDocument/2006/relationships" id="2147483654" r:id="Rc879fdefc9e54c1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9aeb6b8786467c" /><Relationship Type="http://schemas.openxmlformats.org/officeDocument/2006/relationships/image" Target="/ppt/media/image.png" Id="R60c2a08dc55843ef" /><Relationship Type="http://schemas.openxmlformats.org/officeDocument/2006/relationships/notesSlide" Target="/ppt/notesSlides/notesSlide1.xml" Id="Ra767f3e1e43e484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8bf6e7c48234742" /><Relationship Type="http://schemas.openxmlformats.org/officeDocument/2006/relationships/notesSlide" Target="/ppt/notesSlides/notesSlide2.xml" Id="R83f54cc1b43e435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1c702d771249c5" /><Relationship Type="http://schemas.openxmlformats.org/officeDocument/2006/relationships/notesSlide" Target="/ppt/notesSlides/notesSlide3.xml" Id="R3aceee2490d4458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343a69f4c74e30" /><Relationship Type="http://schemas.openxmlformats.org/officeDocument/2006/relationships/image" Target="/ppt/media/image2.png" Id="Ree9fe89427fd4b48" /><Relationship Type="http://schemas.openxmlformats.org/officeDocument/2006/relationships/notesSlide" Target="/ppt/notesSlides/notesSlide4.xml" Id="R8080888ee1fe419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eda479a5a84667" /><Relationship Type="http://schemas.openxmlformats.org/officeDocument/2006/relationships/notesSlide" Target="/ppt/notesSlides/notesSlide5.xml" Id="Rb1accc93c0e94d5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27dfe7d8b84d42" /><Relationship Type="http://schemas.openxmlformats.org/officeDocument/2006/relationships/notesSlide" Target="/ppt/notesSlides/notesSlide6.xml" Id="R01eacac6b26848f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62ab9b974b4f1e" /><Relationship Type="http://schemas.openxmlformats.org/officeDocument/2006/relationships/notesSlide" Target="/ppt/notesSlides/notesSlide7.xml" Id="R83923ea9ea6a4bf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886d3831f1b4fdd" /><Relationship Type="http://schemas.openxmlformats.org/officeDocument/2006/relationships/notesSlide" Target="/ppt/notesSlides/notesSlide8.xml" Id="Re1f93ca20199484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b6c99420324c9c" /><Relationship Type="http://schemas.openxmlformats.org/officeDocument/2006/relationships/notesSlide" Target="/ppt/notesSlides/notesSlide9.xml" Id="R010270d391be47d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d9ec1ffbf74bb8" /><Relationship Type="http://schemas.openxmlformats.org/officeDocument/2006/relationships/notesSlide" Target="/ppt/notesSlides/notesSlide10.xml" Id="Rf17b7ebc6d554cb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F512AA-16F8-4E5D-BAE3-CBB3B1528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14F7C6-2D17-4610-9ADE-53DA6393B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Hej!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8F2C6B-6956-4634-A406-DAD066774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409575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kan du sige til en ny elev?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8D0679-16BD-45B5-9284-7D6AD41B7C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c2a08dc55843ef"/>
          <a:stretch xmlns:a="http://schemas.openxmlformats.org/drawingml/2006/main"/>
        </p:blipFill>
        <p:spPr>
          <a:xfrm xmlns:a="http://schemas.openxmlformats.org/drawingml/2006/main">
            <a:off x="5610225" y="1666875"/>
            <a:ext cx="5429250" cy="36195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07740C-085E-4DE8-8CF6-D44A3B025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B53A2B"/>
                </a:solidFill>
                <a:latin typeface="Inter"/>
                <a:ea typeface="Inter"/>
                <a:cs typeface="Inter"/>
              </a:rPr>
              <a:t>Hvað gæti gesturinn sagt? Prófaðu eina danska setningu.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51F8F5-5A6C-40B5-9810-F7752AF95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5. kafli · Vi mødes · 1</a:t>
            </a:r>
          </a:p>
        </p:txBody>
      </p:sp>
    </p:spTree>
    <p:extLst>
      <p:ext uri="{BB962C8B-B14F-4D97-AF65-F5344CB8AC3E}">
        <p14:creationId xmlns:p14="http://schemas.microsoft.com/office/powerpoint/2010/main" val="714861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9327FA-FCF6-4857-9CA7-8CC89C999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E67E63-F08A-4F47-AFC2-D86CAFE5D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Lyt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B1C5EF-80C4-4C5D-89F9-9A1B3522C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B1-C01-A01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Hvem mødes? Hvad kan de lide?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Navn · Interesse · Mit spørgsmål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F732F4-0B58-4A39-B9AD-4454C6B7E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5. kafli · Vi mødes · 2</a:t>
            </a:r>
          </a:p>
        </p:txBody>
      </p:sp>
    </p:spTree>
    <p:extLst>
      <p:ext uri="{BB962C8B-B14F-4D97-AF65-F5344CB8AC3E}">
        <p14:creationId xmlns:p14="http://schemas.microsoft.com/office/powerpoint/2010/main" val="7075695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8BEF6B-3215-4DE1-AD17-6A13EC0A5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9673F3-3C41-465C-ACA3-68A6B2934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Tre personer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2F748D-353C-4493-B051-93FA8B951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Noor vil gerne lave en tegneserie.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Emil lytter til musik og tegner.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Sara vil gerne lære et nyt spil.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Hvem vil du spørge om noget? Hvad vil du spørge om?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2E834B-FF49-4C13-806E-D61B3AEED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5. kafli · Vi mødes · 3</a:t>
            </a:r>
          </a:p>
        </p:txBody>
      </p:sp>
    </p:spTree>
    <p:extLst>
      <p:ext uri="{BB962C8B-B14F-4D97-AF65-F5344CB8AC3E}">
        <p14:creationId xmlns:p14="http://schemas.microsoft.com/office/powerpoint/2010/main" val="4550262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4935E7-B1D0-47F0-8022-F365B91CB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4BFFD2-12B0-48B9-8EC9-39B4C2517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Hold samtalen i gang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6D774B-2A85-4002-A4C9-784BE9906D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9fe89427fd4b48"/>
          <a:stretch xmlns:a="http://schemas.openxmlformats.org/drawingml/2006/main"/>
        </p:blipFill>
        <p:spPr>
          <a:xfrm xmlns:a="http://schemas.openxmlformats.org/drawingml/2006/main">
            <a:off x="685800" y="1706014"/>
            <a:ext cx="10820400" cy="3541222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713F84-9FF0-4EE6-BD3C-07D6A8D0D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B53A2B"/>
                </a:solidFill>
                <a:latin typeface="Inter"/>
                <a:ea typeface="Inter"/>
                <a:cs typeface="Inter"/>
              </a:rPr>
              <a:t>Jeg kan godt lide at tegne. → Hvad tegner du?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B59694-8C4A-4B1C-9CC2-F2BC2CE08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5. kafli · Vi mødes · 4</a:t>
            </a:r>
          </a:p>
        </p:txBody>
      </p:sp>
    </p:spTree>
    <p:extLst>
      <p:ext uri="{BB962C8B-B14F-4D97-AF65-F5344CB8AC3E}">
        <p14:creationId xmlns:p14="http://schemas.microsoft.com/office/powerpoint/2010/main" val="18409397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0531E8-EC63-4855-88B2-20288B9F3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871E6A-132D-4655-8251-C1029658F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Kan du sige det igen?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960E02-31AE-4272-8B96-1BEAAFACC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hedder du?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 bor du?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kan du lide at lave?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Kan du sige det igen?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B1-C01-A03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3139B4-98CA-470D-A1A6-F7B2AF628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5. kafli · Vi mødes · 5</a:t>
            </a:r>
          </a:p>
        </p:txBody>
      </p:sp>
    </p:spTree>
    <p:extLst>
      <p:ext uri="{BB962C8B-B14F-4D97-AF65-F5344CB8AC3E}">
        <p14:creationId xmlns:p14="http://schemas.microsoft.com/office/powerpoint/2010/main" val="6392746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670EEC-B031-4ACF-9CB2-128402441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D2A472-FFB9-4886-890D-547E3A172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og vi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4ECF85-60BD-4B61-AABA-B3F6E0BAB315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8EBE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Vi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8EBEA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 spiller.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Vi spiller.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 tegner.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Vi tegner.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 bor i Aarhus.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Vi 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EB2CC2-5236-4961-B954-F92F9CFCA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B53A2B"/>
                </a:solidFill>
                <a:latin typeface="Inter"/>
                <a:ea typeface="Inter"/>
                <a:cs typeface="Inter"/>
              </a:rPr>
              <a:t>Hvað breytist? Hvað helst eins?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575F56-C647-4925-9CDB-DF6E0FB7D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5. kafli · Vi mødes · 6</a:t>
            </a:r>
          </a:p>
        </p:txBody>
      </p:sp>
    </p:spTree>
    <p:extLst>
      <p:ext uri="{BB962C8B-B14F-4D97-AF65-F5344CB8AC3E}">
        <p14:creationId xmlns:p14="http://schemas.microsoft.com/office/powerpoint/2010/main" val="4949039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52C440-BFD8-497F-B68E-C7A4AF78F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B9A378-229A-42A4-9D30-E99528E25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Den tomme stol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AE39FE-D353-443E-9A75-D8B9A5708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»Er stolen ledig?«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»Ja,« siger Emil og flytter tasken.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gera orðin? Hvað gerir athöfnin?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Skrifaðu tvær nýjar setningar sem persónurnar gætu sagt næst.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F0876B-D49A-4385-920B-7A3089A23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5. kafli · Vi mødes · 7</a:t>
            </a:r>
          </a:p>
        </p:txBody>
      </p:sp>
    </p:spTree>
    <p:extLst>
      <p:ext uri="{BB962C8B-B14F-4D97-AF65-F5344CB8AC3E}">
        <p14:creationId xmlns:p14="http://schemas.microsoft.com/office/powerpoint/2010/main" val="117929215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8AF32D-48CF-4735-AA9D-AD78248CC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AB1194-E5E5-46A7-B46C-EAE3C9B2E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Hjælp en ven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2F072F-B879-4806-8DD2-F5C841958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hedder Ida. Jeg bor i Aalborg. Jeg kan godt lide musik, men jeg spiller ikke guitar. Jeg tegner også.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Útskýrðu á íslensku hvað Ida hefur áhuga á.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Gæti Ida hentað í plakatverkefnið? Hvers vegna?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0F31B1-A382-4BC1-B83D-5235DDC3E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5. kafli · Vi mødes · 8</a:t>
            </a:r>
          </a:p>
        </p:txBody>
      </p:sp>
    </p:spTree>
    <p:extLst>
      <p:ext uri="{BB962C8B-B14F-4D97-AF65-F5344CB8AC3E}">
        <p14:creationId xmlns:p14="http://schemas.microsoft.com/office/powerpoint/2010/main" val="58416766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446700-061A-4371-A81C-6B6A53F21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46511E-E77C-415C-BE00-BEFD37917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Mød en ny person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B29C57-F913-4CBA-B8DE-7C7FAD6B4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Lestu aðeins þitt spjald.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Kynntu þig. Spurðu. Hlustaðu. Spurðu nánar.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Segðu eitt sem þú lærðir um félagann.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FF7707-E478-4EDB-BD1F-44233FEE1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5. kafli · Vi mødes · 9</a:t>
            </a:r>
          </a:p>
        </p:txBody>
      </p:sp>
    </p:spTree>
    <p:extLst>
      <p:ext uri="{BB962C8B-B14F-4D97-AF65-F5344CB8AC3E}">
        <p14:creationId xmlns:p14="http://schemas.microsoft.com/office/powerpoint/2010/main" val="185797633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BD2D0F-0FB4-4E55-86C7-92B7F059D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7BDD81-E6F2-47BC-BA5B-0B6B89F46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kan jeg nu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A40EDB-A518-44A3-86F2-9C0EA82C2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B1-C01-A05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Nafn · staður · áhugamál. Hvað viltu spyrja?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Ég get kynnt mig og haldið samtalinu áfram.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Hvaða spurningu gat ég notað án hjálpar?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392A99-94A9-4B65-A50C-0E7C9E74A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5. kafli · Vi mødes · 10</a:t>
            </a:r>
          </a:p>
        </p:txBody>
      </p:sp>
    </p:spTree>
    <p:extLst>
      <p:ext uri="{BB962C8B-B14F-4D97-AF65-F5344CB8AC3E}">
        <p14:creationId xmlns:p14="http://schemas.microsoft.com/office/powerpoint/2010/main" val="17491697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2026-10-23T23:57:52.5590000Z</dcterms:created>
  <dcterms:modified xsi:type="dcterms:W3CDTF">2026-10-23T23:57:52.5590000Z</dcterms:modified>
</coreProperties>
</file>