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227bd76f44e4bb0" /><Relationship Type="http://schemas.openxmlformats.org/officeDocument/2006/relationships/extended-properties" Target="/docProps/app.xml" Id="R0900899831904ddc" /><Relationship Type="http://schemas.openxmlformats.org/officeDocument/2006/relationships/officeDocument" Target="/ppt/presentation.xml" Id="Rcb01b32273624e2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1c79e03b3a64894"/>
  </p:sldMasterIdLst>
  <p:notesMasterIdLst>
    <p:notesMasterId xmlns:r="http://schemas.openxmlformats.org/officeDocument/2006/relationships" r:id="Rdf2440a7277a4c39"/>
  </p:notesMasterIdLst>
  <p:sldIdLst>
    <p:sldId xmlns:r="http://schemas.openxmlformats.org/officeDocument/2006/relationships" id="256" r:id="R3814be237991495a"/>
    <p:sldId xmlns:r="http://schemas.openxmlformats.org/officeDocument/2006/relationships" id="257" r:id="Rb3ae75213ec64538"/>
    <p:sldId xmlns:r="http://schemas.openxmlformats.org/officeDocument/2006/relationships" id="258" r:id="R0fecb15e63b747db"/>
    <p:sldId xmlns:r="http://schemas.openxmlformats.org/officeDocument/2006/relationships" id="259" r:id="R9e0fec8f4af94ffb"/>
    <p:sldId xmlns:r="http://schemas.openxmlformats.org/officeDocument/2006/relationships" id="260" r:id="R6859a3fa72984777"/>
    <p:sldId xmlns:r="http://schemas.openxmlformats.org/officeDocument/2006/relationships" id="261" r:id="Rf87cc74a62404d0c"/>
    <p:sldId xmlns:r="http://schemas.openxmlformats.org/officeDocument/2006/relationships" id="262" r:id="R18cd913f265a4483"/>
    <p:sldId xmlns:r="http://schemas.openxmlformats.org/officeDocument/2006/relationships" id="263" r:id="R4fe9ab70a2b1435a"/>
    <p:sldId xmlns:r="http://schemas.openxmlformats.org/officeDocument/2006/relationships" id="264" r:id="R7cad44e8fd5448fa"/>
    <p:sldId xmlns:r="http://schemas.openxmlformats.org/officeDocument/2006/relationships" id="265" r:id="R1441858c22fe469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2ff0e996c724743" /><Relationship Type="http://schemas.openxmlformats.org/officeDocument/2006/relationships/slideMaster" Target="/ppt/slideMasters/slideMaster1.xml" Id="R31c79e03b3a64894" /><Relationship Type="http://schemas.openxmlformats.org/officeDocument/2006/relationships/notesMaster" Target="/ppt/notesMasters/notesMaster1.xml" Id="Rdf2440a7277a4c39" /><Relationship Type="http://schemas.openxmlformats.org/officeDocument/2006/relationships/presProps" Target="/ppt/presProps.xml" Id="R854bd0692c2144ca" /><Relationship Type="http://schemas.openxmlformats.org/officeDocument/2006/relationships/tableStyles" Target="/ppt/tableStyles.xml" Id="R9f1668168307409b" /><Relationship Type="http://schemas.openxmlformats.org/officeDocument/2006/relationships/slide" Target="/ppt/slides/slide1.xml" Id="R3814be237991495a" /><Relationship Type="http://schemas.openxmlformats.org/officeDocument/2006/relationships/slide" Target="/ppt/slides/slide2.xml" Id="Rb3ae75213ec64538" /><Relationship Type="http://schemas.openxmlformats.org/officeDocument/2006/relationships/slide" Target="/ppt/slides/slide3.xml" Id="R0fecb15e63b747db" /><Relationship Type="http://schemas.openxmlformats.org/officeDocument/2006/relationships/slide" Target="/ppt/slides/slide4.xml" Id="R9e0fec8f4af94ffb" /><Relationship Type="http://schemas.openxmlformats.org/officeDocument/2006/relationships/slide" Target="/ppt/slides/slide5.xml" Id="R6859a3fa72984777" /><Relationship Type="http://schemas.openxmlformats.org/officeDocument/2006/relationships/slide" Target="/ppt/slides/slide6.xml" Id="Rf87cc74a62404d0c" /><Relationship Type="http://schemas.openxmlformats.org/officeDocument/2006/relationships/slide" Target="/ppt/slides/slide7.xml" Id="R18cd913f265a4483" /><Relationship Type="http://schemas.openxmlformats.org/officeDocument/2006/relationships/slide" Target="/ppt/slides/slide8.xml" Id="R4fe9ab70a2b1435a" /><Relationship Type="http://schemas.openxmlformats.org/officeDocument/2006/relationships/slide" Target="/ppt/slides/slide9.xml" Id="R7cad44e8fd5448fa" /><Relationship Type="http://schemas.openxmlformats.org/officeDocument/2006/relationships/slide" Target="/ppt/slides/slide10.xml" Id="R1441858c22fe469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14a7439bd3240d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1ed14a2dcd14695" /><Relationship Type="http://schemas.openxmlformats.org/officeDocument/2006/relationships/notesMaster" Target="/ppt/notesMasters/notesMaster1.xml" Id="Rc1e1df71277a4d7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5047fffda2f4147" /><Relationship Type="http://schemas.openxmlformats.org/officeDocument/2006/relationships/notesMaster" Target="/ppt/notesMasters/notesMaster1.xml" Id="R2904b20934a24cb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bb16a85530f4415" /><Relationship Type="http://schemas.openxmlformats.org/officeDocument/2006/relationships/notesMaster" Target="/ppt/notesMasters/notesMaster1.xml" Id="R1084b3a3ce5b4d3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a54540b3ffa4b9b" /><Relationship Type="http://schemas.openxmlformats.org/officeDocument/2006/relationships/notesMaster" Target="/ppt/notesMasters/notesMaster1.xml" Id="Rc3829c1eb8d8491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cc8d794a4c04527" /><Relationship Type="http://schemas.openxmlformats.org/officeDocument/2006/relationships/notesMaster" Target="/ppt/notesMasters/notesMaster1.xml" Id="Rdb41c24bb7b047d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b7f1c1c0eae456c" /><Relationship Type="http://schemas.openxmlformats.org/officeDocument/2006/relationships/notesMaster" Target="/ppt/notesMasters/notesMaster1.xml" Id="R555f95c73bd34bc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fcfa98fe38f419b" /><Relationship Type="http://schemas.openxmlformats.org/officeDocument/2006/relationships/notesMaster" Target="/ppt/notesMasters/notesMaster1.xml" Id="Rb25a09e7399e415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500584277364b8f" /><Relationship Type="http://schemas.openxmlformats.org/officeDocument/2006/relationships/notesMaster" Target="/ppt/notesMasters/notesMaster1.xml" Id="R4d5349b5bd4b436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d8635989e71404d" /><Relationship Type="http://schemas.openxmlformats.org/officeDocument/2006/relationships/notesMaster" Target="/ppt/notesMasters/notesMaster1.xml" Id="Rfd162c2bc4014d5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6b3c42738b7406d" /><Relationship Type="http://schemas.openxmlformats.org/officeDocument/2006/relationships/notesMaster" Target="/ppt/notesMasters/notesMaster1.xml" Id="Rac0eefc568444c2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Maja er við aðalinnganginn með tvö skilaboð frá Emil. Safnið svörum fyrst og skrifið svo Tid · Sted · Ting á töfluna. Beiðnin um endurtekningu: Kan du sige det igen?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Handritin eru í kennaraleiðbeiningum. Birtið ekki svör fyrr en fyrstu glósur liggja fyrir. A02 er sama samtal á eðlilegum hraða; nemendur nefna orðið sem breytti svari.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Halv ni og hálfníu miða bæði við næstu klukkustund. Tölustafir eru gild svör. Síðan B1-C02-A03: nemendur draga hring um leiðréttan tíma.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Notið með skilaboðunum í bókinni. Først klokken ni = ekki fyrr en klukkan níu. Aðalinngangurinn er enn opinn en fundarstaðurinn er bókasafnið. Gönguferðin færist til eftir hádegismat.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Nemendur velja eftir athöfnunum: badetøj og håndklæde fyrir sund, jakke fyrir gönguferð. Dæmi um spurningu: Skal jeg tage en madpakke med?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Maja endurtekur aðalatriðin svo að Emil geti leiðrétt misskilning. Eftir eina æfingu skipta nemendur út tíma, stað og einum hlut. Í seinni umferð horfa þeir aðeins á stikkorðin Hvor? – Hvornår? – Hvad? – Mener du …? – Så …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Metið hvort vinurinn gæti farið eftir skýringunni; ekki þarf að þýða hvert orð. Síðan skrifa nemendur 40–60 orða skilaboð til dansks gests: þið hittist 08:10 en skólinn byrjar 08:20.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Sýnið eftir spurningar 1–4 í bókinni. Gestur í skóla B þarf að semja um hádegismat fyrir fram og spyrja um innanhússskó. Biðjið um eina setningu á dönsku um mun á skólunum.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Dreifið einkaspjöldunum. Afhendið nýju skilaboðin eftir fyrstu niðurstöðu. *Ja* nægir ekki ef tími eða staður er óljós: nemendur segja *Så mødes vi …* og félaginn leiðréttir.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Afhendið skriflegu tilkynninguna eftir hlustun. Safnið skilaboðum frá hverjum nemanda (35–50 orð); nýjustu upplýsingarnar gilda. Tímasetningar koma aftur í 7. og 9. kafla.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40524188c74b5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819aaa470e14e9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c880ad89b142c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0747d6108f048e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a3d9d361e6491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68add2ce314c7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A6E1AF9-954B-4A1C-A88F-96663ED1815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9619375-FE30-46AD-97F8-C1B99E97AF4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B4544BF-90DF-48B1-B66C-D7540C2FB1A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2B84BF9-9EF9-496B-864F-9824F948C09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849796E-5682-4622-AC0C-6A8A2292B25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518B473-E563-408D-AEB3-22FE4423A0B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1EB0FEB-BCFE-4F0A-AC71-948376421A7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92A26AD-5CDA-4190-BDCB-B78A696CA0A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2C6D52A-5D20-46FC-B33B-F1F441A00BD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E19B24F-780F-4C59-8A93-811BF0CD470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515f29706774bc5" /><Relationship Type="http://schemas.openxmlformats.org/officeDocument/2006/relationships/slideLayout" Target="/ppt/slideLayouts/slideLayout1.xml" Id="Rab3dc0f3e60d45f8" /><Relationship Type="http://schemas.openxmlformats.org/officeDocument/2006/relationships/slideLayout" Target="/ppt/slideLayouts/slideLayout2.xml" Id="R3fb4b3d48d414ebc" /><Relationship Type="http://schemas.openxmlformats.org/officeDocument/2006/relationships/slideLayout" Target="/ppt/slideLayouts/slideLayout3.xml" Id="Rfe3ef4fbd67645d4" /><Relationship Type="http://schemas.openxmlformats.org/officeDocument/2006/relationships/slideLayout" Target="/ppt/slideLayouts/slideLayout4.xml" Id="R27d6e88d844f43d0" /><Relationship Type="http://schemas.openxmlformats.org/officeDocument/2006/relationships/slideLayout" Target="/ppt/slideLayouts/slideLayout5.xml" Id="R66e078f17e5a4850" /><Relationship Type="http://schemas.openxmlformats.org/officeDocument/2006/relationships/slideLayout" Target="/ppt/slideLayouts/slideLayout6.xml" Id="R812027a35874437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b3dc0f3e60d45f8"/>
    <p:sldLayoutId xmlns:r="http://schemas.openxmlformats.org/officeDocument/2006/relationships" id="2147483650" r:id="R3fb4b3d48d414ebc"/>
    <p:sldLayoutId xmlns:r="http://schemas.openxmlformats.org/officeDocument/2006/relationships" id="2147483651" r:id="Rfe3ef4fbd67645d4"/>
    <p:sldLayoutId xmlns:r="http://schemas.openxmlformats.org/officeDocument/2006/relationships" id="2147483652" r:id="R27d6e88d844f43d0"/>
    <p:sldLayoutId xmlns:r="http://schemas.openxmlformats.org/officeDocument/2006/relationships" id="2147483653" r:id="R66e078f17e5a4850"/>
    <p:sldLayoutId xmlns:r="http://schemas.openxmlformats.org/officeDocument/2006/relationships" id="2147483654" r:id="R812027a35874437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84d5a95804e441b" /><Relationship Type="http://schemas.openxmlformats.org/officeDocument/2006/relationships/notesSlide" Target="/ppt/notesSlides/notesSlide1.xml" Id="R854097e8e13b443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b4ed31a544e46e6" /><Relationship Type="http://schemas.openxmlformats.org/officeDocument/2006/relationships/notesSlide" Target="/ppt/notesSlides/notesSlide2.xml" Id="R7ac51f6f3b7b496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f8cc71868f6491a" /><Relationship Type="http://schemas.openxmlformats.org/officeDocument/2006/relationships/image" Target="/ppt/media/image.png" Id="R4b762ba421524870" /><Relationship Type="http://schemas.openxmlformats.org/officeDocument/2006/relationships/notesSlide" Target="/ppt/notesSlides/notesSlide3.xml" Id="R60467071c964429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b6a5ab9ad154ad5" /><Relationship Type="http://schemas.openxmlformats.org/officeDocument/2006/relationships/notesSlide" Target="/ppt/notesSlides/notesSlide4.xml" Id="R7e7f802edf1c4ac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59f92d94fd4235" /><Relationship Type="http://schemas.openxmlformats.org/officeDocument/2006/relationships/notesSlide" Target="/ppt/notesSlides/notesSlide5.xml" Id="R5d017d0f0b5640b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1fe7e35dee748a8" /><Relationship Type="http://schemas.openxmlformats.org/officeDocument/2006/relationships/notesSlide" Target="/ppt/notesSlides/notesSlide6.xml" Id="Ra1ec0a8d012c4c5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291314cb26449a" /><Relationship Type="http://schemas.openxmlformats.org/officeDocument/2006/relationships/notesSlide" Target="/ppt/notesSlides/notesSlide7.xml" Id="Rba3c8a673f9e462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359686da194224" /><Relationship Type="http://schemas.openxmlformats.org/officeDocument/2006/relationships/notesSlide" Target="/ppt/notesSlides/notesSlide8.xml" Id="R24cc86e119f6496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3e294808694496d" /><Relationship Type="http://schemas.openxmlformats.org/officeDocument/2006/relationships/notesSlide" Target="/ppt/notesSlides/notesSlide9.xml" Id="Rc624e1897269409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eb4adb9e5e34e97" /><Relationship Type="http://schemas.openxmlformats.org/officeDocument/2006/relationships/notesSlide" Target="/ppt/notesSlides/notesSlide10.xml" Id="Rae006a373d6344b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CE635F-271C-41DB-8FFC-034E9EFA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970510-C24F-4A44-9046-0DFB71BFD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gæst ved døren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59BA4D-4EAA-495B-B3D9-A0E11428D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 oplysninger har gæsten brug for?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Rifjaðu upp úr 5. kafla: Hvernig biðurðu um endurtekningu?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AF05AE-453A-426B-BF3B-330EF75C3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6. kafli · En dag i skolen · 1</a:t>
            </a:r>
          </a:p>
        </p:txBody>
      </p:sp>
    </p:spTree>
    <p:extLst>
      <p:ext uri="{BB962C8B-B14F-4D97-AF65-F5344CB8AC3E}">
        <p14:creationId xmlns:p14="http://schemas.microsoft.com/office/powerpoint/2010/main" val="169583535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B27ECC-6F84-40AD-A117-D452D3E66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49E815-2A80-4863-9FCE-F7CFE5AAE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Før skoledagen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F55477-D569-4BB7-9DC0-A02523087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B1-C02-A01 → B1-C02-A02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Hvornår? Hvor? Hvad skal gæsten tage med?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Skráðu aðeins það sem þú heyrir.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CD4D5B-110C-468D-A791-EEC4117AA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6. kafli · En dag i skolen · 2</a:t>
            </a:r>
          </a:p>
        </p:txBody>
      </p:sp>
    </p:spTree>
    <p:extLst>
      <p:ext uri="{BB962C8B-B14F-4D97-AF65-F5344CB8AC3E}">
        <p14:creationId xmlns:p14="http://schemas.microsoft.com/office/powerpoint/2010/main" val="23245072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DFAB8F-85C2-47A7-9C34-13CF92205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8F84B1-EB1F-4E2D-90D4-478C30B9B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Halv ni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F6B6FA-87B9-4CAD-9026-1F9C505D37D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762ba421524870"/>
          <a:stretch xmlns:a="http://schemas.openxmlformats.org/drawingml/2006/main"/>
        </p:blipFill>
        <p:spPr>
          <a:xfrm xmlns:a="http://schemas.openxmlformats.org/drawingml/2006/main">
            <a:off x="1356179" y="1666875"/>
            <a:ext cx="9479643" cy="36195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E346A2-F1FA-4849-897F-804BA05AC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B53A2B"/>
                </a:solidFill>
                <a:latin typeface="Inter"/>
                <a:ea typeface="Inter"/>
                <a:cs typeface="Inter"/>
              </a:rPr>
              <a:t>Mener du otte tredive? Prófaðu síðan 10:15 eða 10:30.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8A3E81-6B11-4669-8684-65CF8C4A6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6. kafli · En dag i skolen · 3</a:t>
            </a:r>
          </a:p>
        </p:txBody>
      </p:sp>
    </p:spTree>
    <p:extLst>
      <p:ext uri="{BB962C8B-B14F-4D97-AF65-F5344CB8AC3E}">
        <p14:creationId xmlns:p14="http://schemas.microsoft.com/office/powerpoint/2010/main" val="69441113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E33BB0-4725-4D05-9D19-04D0F0D11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E57A1B-4D18-4A95-B767-149152BD6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besked gælder?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1279FE-C3B5-47CF-9B4E-964F71C4E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15:10: Vi mødes ved hovedindgangen klokken halv ni.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18:20: Vi mødes først klokken ni ved biblioteket.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ændrer sig? Hvad betyder først her?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DB62DF-BBE5-493E-948C-0253E02D6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6. kafli · En dag i skolen · 4</a:t>
            </a:r>
          </a:p>
        </p:txBody>
      </p:sp>
    </p:spTree>
    <p:extLst>
      <p:ext uri="{BB962C8B-B14F-4D97-AF65-F5344CB8AC3E}">
        <p14:creationId xmlns:p14="http://schemas.microsoft.com/office/powerpoint/2010/main" val="35145200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D4BC31-FA67-4DF8-B0BB-7AF6AA28A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7E97F0-C258-4F07-83BE-0C9791F36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Pak tasken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E7C21B-DA6D-4D09-92FC-630F1B6AF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Først skal vi svømme, og så går vi en tur.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en bog · en jakke · badetøj · et håndklæde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Tag … med.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Skrifaðu líka eina spurningu um nesti.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427091-8284-4FEB-A652-7D3D1C85A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6. kafli · En dag i skolen · 5</a:t>
            </a:r>
          </a:p>
        </p:txBody>
      </p:sp>
    </p:spTree>
    <p:extLst>
      <p:ext uri="{BB962C8B-B14F-4D97-AF65-F5344CB8AC3E}">
        <p14:creationId xmlns:p14="http://schemas.microsoft.com/office/powerpoint/2010/main" val="27710242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6F09E8-762F-4466-91B2-5AD2677F6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D087D7-D3EB-4FD2-A3EE-0ED83A523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Bekræft planen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C4C336-DAFB-4601-BC19-726470F34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— Hvor skal vi mødes?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— Ved biblioteket klokken ni.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— Mener du klokken ni, ikke halv ni?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— Ja, klokken ni. Vi starter lidt senere.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— Så kommer jeg til biblioteket klokken ni.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CF7801-24C5-4FC0-A4A3-D1020FBF4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6. kafli · En dag i skolen · 6</a:t>
            </a:r>
          </a:p>
        </p:txBody>
      </p:sp>
    </p:spTree>
    <p:extLst>
      <p:ext uri="{BB962C8B-B14F-4D97-AF65-F5344CB8AC3E}">
        <p14:creationId xmlns:p14="http://schemas.microsoft.com/office/powerpoint/2010/main" val="206090086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CFAF19-53BD-4381-B635-0A858A173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F2891C-E6F2-4085-8B11-90EA23F9E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Hjælp en ven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C07751-91A3-4C6C-8D32-6EBB84A8B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Vinur fékk aðeins fyrri skilaboðin.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Segðu honum á íslensku hvað hann á að gera núna.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Tími · Staður · Búnaður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F851EE-DF88-48A6-9F88-CBB4BCB99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6. kafli · En dag i skolen · 7</a:t>
            </a:r>
          </a:p>
        </p:txBody>
      </p:sp>
    </p:spTree>
    <p:extLst>
      <p:ext uri="{BB962C8B-B14F-4D97-AF65-F5344CB8AC3E}">
        <p14:creationId xmlns:p14="http://schemas.microsoft.com/office/powerpoint/2010/main" val="183556250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CCD9C6-FCFF-40F1-842C-55AB77902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80E21E-1C71-43A2-95AA-333C5CB13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skoler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2CD127-F503-4506-978F-7BE8C40662B4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Skole 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8EBEA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Skole B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8EBEA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Madpakke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Aftal frokost på forhånd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Frokost 11:30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Frokost 12:00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2739FA-E3C9-4E4A-B5E8-F1A7F88BA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B53A2B"/>
                </a:solidFill>
                <a:latin typeface="Inter"/>
                <a:ea typeface="Inter"/>
                <a:cs typeface="Inter"/>
              </a:rPr>
              <a:t>Hvad skal en gæst spørge om?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B62599-BAEC-4BDB-817D-E3AE1DA06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6. kafli · En dag i skolen · 8</a:t>
            </a:r>
          </a:p>
        </p:txBody>
      </p:sp>
    </p:spTree>
    <p:extLst>
      <p:ext uri="{BB962C8B-B14F-4D97-AF65-F5344CB8AC3E}">
        <p14:creationId xmlns:p14="http://schemas.microsoft.com/office/powerpoint/2010/main" val="94524963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04C7D2-68D4-4415-9681-7B60E37DE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8B603B-3B24-4EFA-8F95-B238DC82F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Et møde, der passer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124E6C-2838-4A53-AA4F-9D21ABE8B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Þú og félagi þinn hafið ólíkar upplýsingar.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Spurðu. Semjið. Staðfestið tíma og stað.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Så mødes vi 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415B24-D323-4299-A521-D79FCEBA0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6. kafli · En dag i skolen · 9</a:t>
            </a:r>
          </a:p>
        </p:txBody>
      </p:sp>
    </p:spTree>
    <p:extLst>
      <p:ext uri="{BB962C8B-B14F-4D97-AF65-F5344CB8AC3E}">
        <p14:creationId xmlns:p14="http://schemas.microsoft.com/office/powerpoint/2010/main" val="49890267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9234A7-0082-42F4-8EC3-A40CB7361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C0E149-9869-45D7-879A-B55898151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Ny besked fra museet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D4BDB4-33AE-4FE8-BADD-DACD0B76B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B1-C02-A05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Hlustaðu. Lestu nýju tilkynninguna. Skrifaðu gesti.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Getur gesturinn farið eftir skilaboðunum þínum?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F0848A-8575-4FFD-8CC3-D61D7F10F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6. kafli · En dag i skolen · 10</a:t>
            </a:r>
          </a:p>
        </p:txBody>
      </p:sp>
    </p:spTree>
    <p:extLst>
      <p:ext uri="{BB962C8B-B14F-4D97-AF65-F5344CB8AC3E}">
        <p14:creationId xmlns:p14="http://schemas.microsoft.com/office/powerpoint/2010/main" val="120481709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2026-10-23T23:57:54.9080000Z</dcterms:created>
  <dcterms:modified xsi:type="dcterms:W3CDTF">2026-10-23T23:57:54.9080000Z</dcterms:modified>
</coreProperties>
</file>