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7be9cc63fd4325" /><Relationship Type="http://schemas.openxmlformats.org/officeDocument/2006/relationships/extended-properties" Target="/docProps/app.xml" Id="R8e760933d9c44bd7" /><Relationship Type="http://schemas.openxmlformats.org/officeDocument/2006/relationships/officeDocument" Target="/ppt/presentation.xml" Id="Re388018d8ab042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0dc9efa41f4a0e"/>
  </p:sldMasterIdLst>
  <p:notesMasterIdLst>
    <p:notesMasterId xmlns:r="http://schemas.openxmlformats.org/officeDocument/2006/relationships" r:id="R343010058dcd4779"/>
  </p:notesMasterIdLst>
  <p:sldIdLst>
    <p:sldId xmlns:r="http://schemas.openxmlformats.org/officeDocument/2006/relationships" id="256" r:id="Rbf7089f50838483d"/>
    <p:sldId xmlns:r="http://schemas.openxmlformats.org/officeDocument/2006/relationships" id="257" r:id="R2734ddf9cd014533"/>
    <p:sldId xmlns:r="http://schemas.openxmlformats.org/officeDocument/2006/relationships" id="258" r:id="Rc87994b93d2c4650"/>
    <p:sldId xmlns:r="http://schemas.openxmlformats.org/officeDocument/2006/relationships" id="259" r:id="Ra1a1f48071794930"/>
    <p:sldId xmlns:r="http://schemas.openxmlformats.org/officeDocument/2006/relationships" id="260" r:id="Rb19637ce03554ac1"/>
    <p:sldId xmlns:r="http://schemas.openxmlformats.org/officeDocument/2006/relationships" id="261" r:id="R1b5a7e9a89ca446d"/>
    <p:sldId xmlns:r="http://schemas.openxmlformats.org/officeDocument/2006/relationships" id="262" r:id="Rc55c4e4d4cea4c17"/>
    <p:sldId xmlns:r="http://schemas.openxmlformats.org/officeDocument/2006/relationships" id="263" r:id="R59eb5a4c0ccb4a53"/>
    <p:sldId xmlns:r="http://schemas.openxmlformats.org/officeDocument/2006/relationships" id="264" r:id="Rffa39ba21d3f4f61"/>
    <p:sldId xmlns:r="http://schemas.openxmlformats.org/officeDocument/2006/relationships" id="265" r:id="R2e6b9060959043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9d1d67e509492a" /><Relationship Type="http://schemas.openxmlformats.org/officeDocument/2006/relationships/slideMaster" Target="/ppt/slideMasters/slideMaster1.xml" Id="Rbf0dc9efa41f4a0e" /><Relationship Type="http://schemas.openxmlformats.org/officeDocument/2006/relationships/notesMaster" Target="/ppt/notesMasters/notesMaster1.xml" Id="R343010058dcd4779" /><Relationship Type="http://schemas.openxmlformats.org/officeDocument/2006/relationships/presProps" Target="/ppt/presProps.xml" Id="R0414a562960a44de" /><Relationship Type="http://schemas.openxmlformats.org/officeDocument/2006/relationships/tableStyles" Target="/ppt/tableStyles.xml" Id="Rcd1dc65dc6884a60" /><Relationship Type="http://schemas.openxmlformats.org/officeDocument/2006/relationships/slide" Target="/ppt/slides/slide1.xml" Id="Rbf7089f50838483d" /><Relationship Type="http://schemas.openxmlformats.org/officeDocument/2006/relationships/slide" Target="/ppt/slides/slide2.xml" Id="R2734ddf9cd014533" /><Relationship Type="http://schemas.openxmlformats.org/officeDocument/2006/relationships/slide" Target="/ppt/slides/slide3.xml" Id="Rc87994b93d2c4650" /><Relationship Type="http://schemas.openxmlformats.org/officeDocument/2006/relationships/slide" Target="/ppt/slides/slide4.xml" Id="Ra1a1f48071794930" /><Relationship Type="http://schemas.openxmlformats.org/officeDocument/2006/relationships/slide" Target="/ppt/slides/slide5.xml" Id="Rb19637ce03554ac1" /><Relationship Type="http://schemas.openxmlformats.org/officeDocument/2006/relationships/slide" Target="/ppt/slides/slide6.xml" Id="R1b5a7e9a89ca446d" /><Relationship Type="http://schemas.openxmlformats.org/officeDocument/2006/relationships/slide" Target="/ppt/slides/slide7.xml" Id="Rc55c4e4d4cea4c17" /><Relationship Type="http://schemas.openxmlformats.org/officeDocument/2006/relationships/slide" Target="/ppt/slides/slide8.xml" Id="R59eb5a4c0ccb4a53" /><Relationship Type="http://schemas.openxmlformats.org/officeDocument/2006/relationships/slide" Target="/ppt/slides/slide9.xml" Id="Rffa39ba21d3f4f61" /><Relationship Type="http://schemas.openxmlformats.org/officeDocument/2006/relationships/slide" Target="/ppt/slides/slide10.xml" Id="R2e6b9060959043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5a4d97207a45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7e04f366a0481a" /><Relationship Type="http://schemas.openxmlformats.org/officeDocument/2006/relationships/notesMaster" Target="/ppt/notesMasters/notesMaster1.xml" Id="R9032aea54bb044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1a2dd5ba774f68" /><Relationship Type="http://schemas.openxmlformats.org/officeDocument/2006/relationships/notesMaster" Target="/ppt/notesMasters/notesMaster1.xml" Id="R42d9b700c8314f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feac0be9894545" /><Relationship Type="http://schemas.openxmlformats.org/officeDocument/2006/relationships/notesMaster" Target="/ppt/notesMasters/notesMaster1.xml" Id="R2cdca27329a74c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637581b6674393" /><Relationship Type="http://schemas.openxmlformats.org/officeDocument/2006/relationships/notesMaster" Target="/ppt/notesMasters/notesMaster1.xml" Id="Rcaf0b34603c34f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adea0b00e943d7" /><Relationship Type="http://schemas.openxmlformats.org/officeDocument/2006/relationships/notesMaster" Target="/ppt/notesMasters/notesMaster1.xml" Id="R0e79d47f81e040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1a6d90c5c546f9" /><Relationship Type="http://schemas.openxmlformats.org/officeDocument/2006/relationships/notesMaster" Target="/ppt/notesMasters/notesMaster1.xml" Id="R1084ed07a15443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1283aa76614727" /><Relationship Type="http://schemas.openxmlformats.org/officeDocument/2006/relationships/notesMaster" Target="/ppt/notesMasters/notesMaster1.xml" Id="R2f449ec945b845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93863857df4927" /><Relationship Type="http://schemas.openxmlformats.org/officeDocument/2006/relationships/notesMaster" Target="/ppt/notesMasters/notesMaster1.xml" Id="R99f98b58135e4f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baa5fce3e24b91" /><Relationship Type="http://schemas.openxmlformats.org/officeDocument/2006/relationships/notesMaster" Target="/ppt/notesMasters/notesMaster1.xml" Id="R5aabffa4f6994c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5b598ebb534658" /><Relationship Type="http://schemas.openxmlformats.org/officeDocument/2006/relationships/notesMaster" Target="/ppt/notesMasters/notesMaster1.xml" Id="R0af43971ccb443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prófa áður en orðabankinn er skoðaður. Hvor skráir eitt sem félaginn vill og eina spurningu sem þarf að spyrja áður en tími er ákveðinn.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Haldið handritinu földu. A01: getur Liv þegið fyrsta boðið? Síðan dagur, tími og staður. A02: hvaða orð sýna að Liv kemst ekki þegar spilið byrjar? Greinið á milli þess að vilja og að komast.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Auglýsingarnar eru í bókinni. Þær segja ekki hvort koma megi seinna, svo nemendur spyrja, t.d. *Må jeg gerne komme klokken halv fem?*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Kunnátta annars vegar, að komast hins vegar. Æfið *kan komme* án -r.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Í samtali Liv og Sama sýnir Sami áhuga og leggur til annan dag. Síðan B1-C03-A03: fyrst samþykkja nemendur, svo segja þeir kurteislega nei og leggja til annan kost.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fyrst tímalínuna og safnið svörum: báðir eru lausir 15:30–16:00. Segið svo frá breytingunni: Emil kan først komme klokken 15:45. Sameiginlegi tíminn verður 15:45–16:00, of stuttur fyrir 20 mínútna spil og 10 mínútna göngu.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alla söguna í bókinni. *Du behøver ikke være god* svarar ekki Alex: hann vill teikna, ekki spila. Nýi endirinn byrjar við spurningu Liv: *Vil du tegne en ny?* Alex má segja já, nei eða leggja til annað. Síðan B1-C03-A06.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Raunveruleg dagskrá Aarhus Bibliotekerne frá maí 2025; heimildin er í bókinni. Dæmi um atriði: dagur og tími, hvort þarf að skrá sig, fyrir hverja viðburðurinn er og hvað hann kostar.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Einkaspjöldin og tilkynningin eru í kennaraleiðbeiningum. Metið hvort báðir samþykkja; fleiri en ein lausn er gild. Síðan segir hver nemandi þriðja nemanda frá niðurstöðunni og svarar *Hvorfor vælger I det?*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Handritið og nýju spjöldin eru í kennaraleiðbeiningum. Safnið boði frá hverjum nemanda. Boð og lokatímar koma aftur í 11. kafla.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d55774646e42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b9e8bae32c44c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89456c314c4a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6526824e3b481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c9c71a8911499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1d1d453f8e48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A02A77-401A-4239-AAFD-84B2AFB633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570AC29-CF2C-4CBC-B3F7-DA0D655D0B9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6011CDA-4DE8-464E-BFFE-9007644AEB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100D07C-A6E3-4FED-901E-8329679902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380AA17-D045-487B-9FE2-B5D37FE391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D69551-51B1-4ECA-88A1-D9123B51A5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BE16F63-52B8-45E0-8FFB-A3A43C9004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5E9DF45-6ED1-4EF7-850F-CBEA2590869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8A769F-AEB6-4105-9993-EDEDEF94B1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C1FE09B-756C-4B8B-A632-530A3B90D7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41313d80844736" /><Relationship Type="http://schemas.openxmlformats.org/officeDocument/2006/relationships/slideLayout" Target="/ppt/slideLayouts/slideLayout1.xml" Id="Rfa32227bcbe646dc" /><Relationship Type="http://schemas.openxmlformats.org/officeDocument/2006/relationships/slideLayout" Target="/ppt/slideLayouts/slideLayout2.xml" Id="R7cd7d9bf656349e6" /><Relationship Type="http://schemas.openxmlformats.org/officeDocument/2006/relationships/slideLayout" Target="/ppt/slideLayouts/slideLayout3.xml" Id="R899de88522ae4a88" /><Relationship Type="http://schemas.openxmlformats.org/officeDocument/2006/relationships/slideLayout" Target="/ppt/slideLayouts/slideLayout4.xml" Id="R3d74f6c7be60448d" /><Relationship Type="http://schemas.openxmlformats.org/officeDocument/2006/relationships/slideLayout" Target="/ppt/slideLayouts/slideLayout5.xml" Id="R1e4b5af3d92f47b0" /><Relationship Type="http://schemas.openxmlformats.org/officeDocument/2006/relationships/slideLayout" Target="/ppt/slideLayouts/slideLayout6.xml" Id="R367022bdd0bb47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32227bcbe646dc"/>
    <p:sldLayoutId xmlns:r="http://schemas.openxmlformats.org/officeDocument/2006/relationships" id="2147483650" r:id="R7cd7d9bf656349e6"/>
    <p:sldLayoutId xmlns:r="http://schemas.openxmlformats.org/officeDocument/2006/relationships" id="2147483651" r:id="R899de88522ae4a88"/>
    <p:sldLayoutId xmlns:r="http://schemas.openxmlformats.org/officeDocument/2006/relationships" id="2147483652" r:id="R3d74f6c7be60448d"/>
    <p:sldLayoutId xmlns:r="http://schemas.openxmlformats.org/officeDocument/2006/relationships" id="2147483653" r:id="R1e4b5af3d92f47b0"/>
    <p:sldLayoutId xmlns:r="http://schemas.openxmlformats.org/officeDocument/2006/relationships" id="2147483654" r:id="R367022bdd0bb47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0c7ff543844ccf" /><Relationship Type="http://schemas.openxmlformats.org/officeDocument/2006/relationships/image" Target="/ppt/media/image.png" Id="R50ff18711f814c8b" /><Relationship Type="http://schemas.openxmlformats.org/officeDocument/2006/relationships/notesSlide" Target="/ppt/notesSlides/notesSlide1.xml" Id="R33393518a5f04d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d2c95e794a4103" /><Relationship Type="http://schemas.openxmlformats.org/officeDocument/2006/relationships/notesSlide" Target="/ppt/notesSlides/notesSlide2.xml" Id="R898bcd9f930241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434841704c4833" /><Relationship Type="http://schemas.openxmlformats.org/officeDocument/2006/relationships/notesSlide" Target="/ppt/notesSlides/notesSlide3.xml" Id="Rd0db396ae13c4f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8c33714152414a" /><Relationship Type="http://schemas.openxmlformats.org/officeDocument/2006/relationships/notesSlide" Target="/ppt/notesSlides/notesSlide4.xml" Id="R9229c66ec5434c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62db3ff5be4bbc" /><Relationship Type="http://schemas.openxmlformats.org/officeDocument/2006/relationships/notesSlide" Target="/ppt/notesSlides/notesSlide5.xml" Id="Ra36dcf63c18a4d2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0e6f1481934573" /><Relationship Type="http://schemas.openxmlformats.org/officeDocument/2006/relationships/image" Target="/ppt/media/image2.png" Id="Rb2338c94048c40ed" /><Relationship Type="http://schemas.openxmlformats.org/officeDocument/2006/relationships/notesSlide" Target="/ppt/notesSlides/notesSlide6.xml" Id="R119ed8d6a92141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92808c038d4fde" /><Relationship Type="http://schemas.openxmlformats.org/officeDocument/2006/relationships/notesSlide" Target="/ppt/notesSlides/notesSlide7.xml" Id="R66fed3952c6b4d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b9feb9715243bf" /><Relationship Type="http://schemas.openxmlformats.org/officeDocument/2006/relationships/notesSlide" Target="/ppt/notesSlides/notesSlide8.xml" Id="R033bba4b085c49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3b2516b12d4b61" /><Relationship Type="http://schemas.openxmlformats.org/officeDocument/2006/relationships/notesSlide" Target="/ppt/notesSlides/notesSlide9.xml" Id="Rcd3727b3f1ff4b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f003a3ab8941bf" /><Relationship Type="http://schemas.openxmlformats.org/officeDocument/2006/relationships/notesSlide" Target="/ppt/notesSlides/notesSlide10.xml" Id="R1cb714bacb1241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B3F3E-EEFA-4899-8F54-2A2A2762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59F1D-7293-4DCC-94B4-A0DAB76A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har du lyst til?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4742D5-0CB2-41F2-A1FA-2A218B17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Brætspil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Tegning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Musik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Basketball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BCD56-CFE8-4BCB-8E06-8D7DDFFFDD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ff18711f814c8b"/>
          <a:stretch xmlns:a="http://schemas.openxmlformats.org/drawingml/2006/main"/>
        </p:blipFill>
        <p:spPr>
          <a:xfrm xmlns:a="http://schemas.openxmlformats.org/drawingml/2006/main">
            <a:off x="5143500" y="1885950"/>
            <a:ext cx="6362700" cy="31813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231EB-54BC-44EA-AE04-EA2B2C1B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Har du lyst til at …? Spurðu félaga og hlustaðu á svarið.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4F732-8D0E-4693-A00F-DE641C69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1</a:t>
            </a:r>
          </a:p>
        </p:txBody>
      </p:sp>
    </p:spTree>
    <p:extLst>
      <p:ext uri="{BB962C8B-B14F-4D97-AF65-F5344CB8AC3E}">
        <p14:creationId xmlns:p14="http://schemas.microsoft.com/office/powerpoint/2010/main" val="11341838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92C82-0E64-4884-87D2-B4336F39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4F0DB-2E66-4743-BC76-1E9B33F31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invitation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5DFE3-35E0-4683-AD19-BFEDC618D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B1-C03-A01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forslag → Aftalen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Dag · Tid · Sted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7189BC-9034-46A9-8B68-DB3DFFCC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2</a:t>
            </a:r>
          </a:p>
        </p:txBody>
      </p:sp>
    </p:spTree>
    <p:extLst>
      <p:ext uri="{BB962C8B-B14F-4D97-AF65-F5344CB8AC3E}">
        <p14:creationId xmlns:p14="http://schemas.microsoft.com/office/powerpoint/2010/main" val="2576803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52DEA-664A-4529-8757-6CEB6529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1ECA77-74FC-44A5-A4A9-03CD8252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opslag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FAA772-C43A-4F67-803A-DB4B8EBC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Skal man tage et spil med?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aktivitet varer til klokken halv seks?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 elev kan først komme fredag klokken 16.30. Skriv et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11984B-4830-4071-93F6-DEFCF6D9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3</a:t>
            </a:r>
          </a:p>
        </p:txBody>
      </p:sp>
    </p:spTree>
    <p:extLst>
      <p:ext uri="{BB962C8B-B14F-4D97-AF65-F5344CB8AC3E}">
        <p14:creationId xmlns:p14="http://schemas.microsoft.com/office/powerpoint/2010/main" val="21170005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2ED94-0234-40B7-A982-4E93B562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74214-1DAB-4022-9D27-475A2981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og vil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EEC51-2622-420D-BA3F-36BB98ABAFAD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Merking hér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kan spille guitar.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Kunnátta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kan komme klokken fire.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Að komast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vil gerne være med.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Löngun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5B3A7-0096-4B9E-A207-10D75A8F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Prófaðu nýtt dæmi með kan komme.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A4A2E1-A698-4D74-9807-5D359603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4</a:t>
            </a:r>
          </a:p>
        </p:txBody>
      </p:sp>
    </p:spTree>
    <p:extLst>
      <p:ext uri="{BB962C8B-B14F-4D97-AF65-F5344CB8AC3E}">
        <p14:creationId xmlns:p14="http://schemas.microsoft.com/office/powerpoint/2010/main" val="8489808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9DA658-F7E4-43AF-AF19-4CECB258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AA942F-A437-4650-AB4D-5F5A1F341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venligt nej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22E535-A5E8-48F7-B523-81FC2C5D4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kan jeg ikke i dag.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med fredag?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Passer det dig?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217AC9-4C94-4594-86EB-90516774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5</a:t>
            </a:r>
          </a:p>
        </p:txBody>
      </p:sp>
    </p:spTree>
    <p:extLst>
      <p:ext uri="{BB962C8B-B14F-4D97-AF65-F5344CB8AC3E}">
        <p14:creationId xmlns:p14="http://schemas.microsoft.com/office/powerpoint/2010/main" val="15370813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7850B-2E86-428E-822A-73AC8A46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DD7733-E61D-4DBC-8599-07EF1E682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 kan begge?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DF8149-EEAF-4F8F-BCF7-B3629D61DC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38c94048c40ed"/>
          <a:stretch xmlns:a="http://schemas.openxmlformats.org/drawingml/2006/main"/>
        </p:blipFill>
        <p:spPr>
          <a:xfrm xmlns:a="http://schemas.openxmlformats.org/drawingml/2006/main">
            <a:off x="1672167" y="1666875"/>
            <a:ext cx="8847667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074B1-1C4F-4432-A059-203445466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Hvornår kan begge?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DCEBB0-5095-4F98-8F9F-12C55224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6</a:t>
            </a:r>
          </a:p>
        </p:txBody>
      </p:sp>
    </p:spTree>
    <p:extLst>
      <p:ext uri="{BB962C8B-B14F-4D97-AF65-F5344CB8AC3E}">
        <p14:creationId xmlns:p14="http://schemas.microsoft.com/office/powerpoint/2010/main" val="12377244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3AF47-631C-4E08-9140-33A53BEC3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783C78-7E56-4486-8693-0F2F2DD92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plads på holdet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BE96C0-983F-4683-8BC6-F6D3ECF6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»Det er ikke det. Jeg har lyst til at tegne.«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Alex?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ny slutning i tre sætninger.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9358BC-F0C9-4C1D-8460-81C4B289D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7</a:t>
            </a:r>
          </a:p>
        </p:txBody>
      </p:sp>
    </p:spTree>
    <p:extLst>
      <p:ext uri="{BB962C8B-B14F-4D97-AF65-F5344CB8AC3E}">
        <p14:creationId xmlns:p14="http://schemas.microsoft.com/office/powerpoint/2010/main" val="7368764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DD70F-CB87-4C35-B476-1FBBF819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417EE-E96C-40C2-A171-2284B655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bibliotek i virkeligheden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02C4FB-E298-4F59-81BA-42DBA3B3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MakerMonday, Gellerup Bibliotek, 12. maj 2025, 15.30–17.30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Unge og voksne · Gratis · Ingen tilmelding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þrjú atriði þarftu að athuga áður en þú ferð á svona viðburð?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01A15-4193-42BD-9B68-4A101587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8</a:t>
            </a:r>
          </a:p>
        </p:txBody>
      </p:sp>
    </p:spTree>
    <p:extLst>
      <p:ext uri="{BB962C8B-B14F-4D97-AF65-F5344CB8AC3E}">
        <p14:creationId xmlns:p14="http://schemas.microsoft.com/office/powerpoint/2010/main" val="19273387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D188A-7454-43E2-8FF9-B1990FC1C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5941B-370E-4AC0-9854-A6044A33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noget, I begge kan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2EEAE9-582E-4AE4-9E35-25E008A1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du? Hvornår kan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Dag · Sted · Starttid · Sluttid · Aktivitet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438501-4758-4F01-B29D-19F08E4A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9</a:t>
            </a:r>
          </a:p>
        </p:txBody>
      </p:sp>
    </p:spTree>
    <p:extLst>
      <p:ext uri="{BB962C8B-B14F-4D97-AF65-F5344CB8AC3E}">
        <p14:creationId xmlns:p14="http://schemas.microsoft.com/office/powerpoint/2010/main" val="16538036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EC5C4-24AA-45FC-A1DF-38FBB789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C994B-90BD-4483-8E94-974EF25C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Fotoklubben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FB21A5-1BEB-454B-94FB-FD7F0CE7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B1-C03-A05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Hlustaðu. Finnið lausn. Skrifaðu nýtt boð.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Veit ég bæði hvað félaginn vill og hvenær hann kemst?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3DC5D6-BA87-46EF-9D37-B9A87D57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7. kafli · Efter skole · 10</a:t>
            </a:r>
          </a:p>
        </p:txBody>
      </p:sp>
    </p:spTree>
    <p:extLst>
      <p:ext uri="{BB962C8B-B14F-4D97-AF65-F5344CB8AC3E}">
        <p14:creationId xmlns:p14="http://schemas.microsoft.com/office/powerpoint/2010/main" val="6953122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2026-10-23T23:57:57.1670000Z</dcterms:created>
  <dcterms:modified xsi:type="dcterms:W3CDTF">2026-10-23T23:57:57.1670000Z</dcterms:modified>
</coreProperties>
</file>