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0cd9126aa3453d" /><Relationship Type="http://schemas.openxmlformats.org/officeDocument/2006/relationships/extended-properties" Target="/docProps/app.xml" Id="Rcde7c9eab83c47a5" /><Relationship Type="http://schemas.openxmlformats.org/officeDocument/2006/relationships/officeDocument" Target="/ppt/presentation.xml" Id="R2c8300d8c34742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471a6d1e1a46c9"/>
  </p:sldMasterIdLst>
  <p:notesMasterIdLst>
    <p:notesMasterId xmlns:r="http://schemas.openxmlformats.org/officeDocument/2006/relationships" r:id="R115e0ca2f58f4151"/>
  </p:notesMasterIdLst>
  <p:sldIdLst>
    <p:sldId xmlns:r="http://schemas.openxmlformats.org/officeDocument/2006/relationships" id="256" r:id="Re063e4382b0e4675"/>
    <p:sldId xmlns:r="http://schemas.openxmlformats.org/officeDocument/2006/relationships" id="257" r:id="Rf3eba4b0dcaf4af5"/>
    <p:sldId xmlns:r="http://schemas.openxmlformats.org/officeDocument/2006/relationships" id="258" r:id="R08278a20912549cd"/>
    <p:sldId xmlns:r="http://schemas.openxmlformats.org/officeDocument/2006/relationships" id="259" r:id="R57bafdc9cb674252"/>
    <p:sldId xmlns:r="http://schemas.openxmlformats.org/officeDocument/2006/relationships" id="260" r:id="R425ffef0d3fe4248"/>
    <p:sldId xmlns:r="http://schemas.openxmlformats.org/officeDocument/2006/relationships" id="261" r:id="Rfc0b28d9ec594092"/>
    <p:sldId xmlns:r="http://schemas.openxmlformats.org/officeDocument/2006/relationships" id="262" r:id="R90b77bc726824a42"/>
    <p:sldId xmlns:r="http://schemas.openxmlformats.org/officeDocument/2006/relationships" id="263" r:id="R245a860f425148f0"/>
    <p:sldId xmlns:r="http://schemas.openxmlformats.org/officeDocument/2006/relationships" id="264" r:id="R7fe1ff7a88744c70"/>
    <p:sldId xmlns:r="http://schemas.openxmlformats.org/officeDocument/2006/relationships" id="265" r:id="R06fefd63b80341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ef2af881f645e9" /><Relationship Type="http://schemas.openxmlformats.org/officeDocument/2006/relationships/slideMaster" Target="/ppt/slideMasters/slideMaster1.xml" Id="Rb1471a6d1e1a46c9" /><Relationship Type="http://schemas.openxmlformats.org/officeDocument/2006/relationships/notesMaster" Target="/ppt/notesMasters/notesMaster1.xml" Id="R115e0ca2f58f4151" /><Relationship Type="http://schemas.openxmlformats.org/officeDocument/2006/relationships/presProps" Target="/ppt/presProps.xml" Id="R78cb3201b8fb425f" /><Relationship Type="http://schemas.openxmlformats.org/officeDocument/2006/relationships/tableStyles" Target="/ppt/tableStyles.xml" Id="Rd8a7cd8d02a64f67" /><Relationship Type="http://schemas.openxmlformats.org/officeDocument/2006/relationships/slide" Target="/ppt/slides/slide1.xml" Id="Re063e4382b0e4675" /><Relationship Type="http://schemas.openxmlformats.org/officeDocument/2006/relationships/slide" Target="/ppt/slides/slide2.xml" Id="Rf3eba4b0dcaf4af5" /><Relationship Type="http://schemas.openxmlformats.org/officeDocument/2006/relationships/slide" Target="/ppt/slides/slide3.xml" Id="R08278a20912549cd" /><Relationship Type="http://schemas.openxmlformats.org/officeDocument/2006/relationships/slide" Target="/ppt/slides/slide4.xml" Id="R57bafdc9cb674252" /><Relationship Type="http://schemas.openxmlformats.org/officeDocument/2006/relationships/slide" Target="/ppt/slides/slide5.xml" Id="R425ffef0d3fe4248" /><Relationship Type="http://schemas.openxmlformats.org/officeDocument/2006/relationships/slide" Target="/ppt/slides/slide6.xml" Id="Rfc0b28d9ec594092" /><Relationship Type="http://schemas.openxmlformats.org/officeDocument/2006/relationships/slide" Target="/ppt/slides/slide7.xml" Id="R90b77bc726824a42" /><Relationship Type="http://schemas.openxmlformats.org/officeDocument/2006/relationships/slide" Target="/ppt/slides/slide8.xml" Id="R245a860f425148f0" /><Relationship Type="http://schemas.openxmlformats.org/officeDocument/2006/relationships/slide" Target="/ppt/slides/slide9.xml" Id="R7fe1ff7a88744c70" /><Relationship Type="http://schemas.openxmlformats.org/officeDocument/2006/relationships/slide" Target="/ppt/slides/slide10.xml" Id="R06fefd63b80341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d5744d1812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f29a6965a74675" /><Relationship Type="http://schemas.openxmlformats.org/officeDocument/2006/relationships/notesMaster" Target="/ppt/notesMasters/notesMaster1.xml" Id="R296f5c82e23f45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73150b2fc94592" /><Relationship Type="http://schemas.openxmlformats.org/officeDocument/2006/relationships/notesMaster" Target="/ppt/notesMasters/notesMaster1.xml" Id="R35352fb10b634a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93ad8486dd4e3b" /><Relationship Type="http://schemas.openxmlformats.org/officeDocument/2006/relationships/notesMaster" Target="/ppt/notesMasters/notesMaster1.xml" Id="R845ea028336746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017c9be9494660" /><Relationship Type="http://schemas.openxmlformats.org/officeDocument/2006/relationships/notesMaster" Target="/ppt/notesMasters/notesMaster1.xml" Id="Rae10b12b6ea145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3676b5eebd4734" /><Relationship Type="http://schemas.openxmlformats.org/officeDocument/2006/relationships/notesMaster" Target="/ppt/notesMasters/notesMaster1.xml" Id="Rb6d83625badd4b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ca2d143e5d4a78" /><Relationship Type="http://schemas.openxmlformats.org/officeDocument/2006/relationships/notesMaster" Target="/ppt/notesMasters/notesMaster1.xml" Id="Rc8e66534ef504c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e2ffb636bd4a8e" /><Relationship Type="http://schemas.openxmlformats.org/officeDocument/2006/relationships/notesMaster" Target="/ppt/notesMasters/notesMaster1.xml" Id="Rf5d65ffbbb3c44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085231b62a4d47" /><Relationship Type="http://schemas.openxmlformats.org/officeDocument/2006/relationships/notesMaster" Target="/ppt/notesMasters/notesMaster1.xml" Id="R6f6555e8ac4143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f5d995f34e452e" /><Relationship Type="http://schemas.openxmlformats.org/officeDocument/2006/relationships/notesMaster" Target="/ppt/notesMasters/notesMaster1.xml" Id="Re1ac6f2166504e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daf823331c4963" /><Relationship Type="http://schemas.openxmlformats.org/officeDocument/2006/relationships/notesMaster" Target="/ppt/notesMasters/notesMaster1.xml" Id="Rd71cb247c45c40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Gestur á kaffihúsi bendir á samloku og afgreiðslumaðurinn hristir höfuðið. Nemendur prófa að panta einn hlut og rifja upp kurteislegt svar úr 7. kafla.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Allur matseðillinn er í bókinni; þar eru líka samloka með kjúklingi, epli og bolla. Heiti réttarins segir ekki allt um innihaldið, svo nemendur spyrja: Hvad er der i suppen?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Haldið svörum földum. A01: hvað er ekki lengur til, hvað bað gesturinn um fyrst og hvað fær hann að lokum? A02: staðfestir afgreiðslumaðurinn einn hlut eða tvo?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teikna strik fyrir hvern rétt eða hvert glas. Síðan lesa þeir pantanir upp til skiptis og félaginn segir ja eða leiðréttir einn hlut.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Gesturinn í samtalinu spyr um innihaldið áður en hann velur: Er der ost i bollen? Afgreiðslumaður sem veit ekki svarið segir Det ved jeg ikke. Jeg spørger lige.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Frokost er hádegismatur, ekki morgunmatur. Efter frokost merkir eftir hádegismat, um klukkan 12, ekki strax eftir morgunmat.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textana tvo í bókinni. Anton tekur nesti af því að bekkurinn fer í ferð. Noor er stundum með annað, til dæmis pasta. Síðan B1-C04-A06.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Upplýsingar af vef skólans; heimildin er í bókinni. Nemendur borða í stofunni og kennari er viðstaddur. Eldhús skólans býr til matinn í madordningen.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pöntunina úr samtalinu: en bolle og et glas vand, ti kroner. Breytið svo drykkjarfjöldanum en haldið matnum óbreyttum. Hlutverkaleikurinn með spjöldum gests og afgreiðslu kemur á eftir.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nýtt óskaspjald úr kennaraleiðbeiningum eftir hlustun. Nemendur mega fá hjálp við að reikna; markmiðið er að panta og staðfesta á dönsku. Í 11. kafla greina nemendur aftur verð frá ókeypis kosti.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30ed9eb96484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d8fd13ab1143c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77c6f992b6429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5b441356944a7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1bddc281dc44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a125eb9e8844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E8B8A3-451D-423E-98B7-2335C07A62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EC22A0C-06AA-45DE-9542-F6D7273BF3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4F3A1FF-F89A-4381-BABB-DAA7D0759E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5CA3AC-0352-4639-A6DD-6F75766832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C72B4BF-7B41-4269-A560-03DB5B89C0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2C7EB29-6959-49BA-8047-0DCB1517AF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332D4E4-72EC-4DA3-B0DC-804F0DC03C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0CC0145-8DD5-40D6-8AF7-AC393DB4E9D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B635C5-996B-431D-A9E1-7A20893B57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6F4A92-4182-4BF9-937D-162450C331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aeba1a5d944ba3" /><Relationship Type="http://schemas.openxmlformats.org/officeDocument/2006/relationships/slideLayout" Target="/ppt/slideLayouts/slideLayout1.xml" Id="R4979fe7493dc46ff" /><Relationship Type="http://schemas.openxmlformats.org/officeDocument/2006/relationships/slideLayout" Target="/ppt/slideLayouts/slideLayout2.xml" Id="R2dc5a3e4e62c4589" /><Relationship Type="http://schemas.openxmlformats.org/officeDocument/2006/relationships/slideLayout" Target="/ppt/slideLayouts/slideLayout3.xml" Id="R6cad3bce323144fa" /><Relationship Type="http://schemas.openxmlformats.org/officeDocument/2006/relationships/slideLayout" Target="/ppt/slideLayouts/slideLayout4.xml" Id="R7d2350876ab6446e" /><Relationship Type="http://schemas.openxmlformats.org/officeDocument/2006/relationships/slideLayout" Target="/ppt/slideLayouts/slideLayout5.xml" Id="Rcd9bd0f18de74665" /><Relationship Type="http://schemas.openxmlformats.org/officeDocument/2006/relationships/slideLayout" Target="/ppt/slideLayouts/slideLayout6.xml" Id="Ra03527b95bc248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79fe7493dc46ff"/>
    <p:sldLayoutId xmlns:r="http://schemas.openxmlformats.org/officeDocument/2006/relationships" id="2147483650" r:id="R2dc5a3e4e62c4589"/>
    <p:sldLayoutId xmlns:r="http://schemas.openxmlformats.org/officeDocument/2006/relationships" id="2147483651" r:id="R6cad3bce323144fa"/>
    <p:sldLayoutId xmlns:r="http://schemas.openxmlformats.org/officeDocument/2006/relationships" id="2147483652" r:id="R7d2350876ab6446e"/>
    <p:sldLayoutId xmlns:r="http://schemas.openxmlformats.org/officeDocument/2006/relationships" id="2147483653" r:id="Rcd9bd0f18de74665"/>
    <p:sldLayoutId xmlns:r="http://schemas.openxmlformats.org/officeDocument/2006/relationships" id="2147483654" r:id="Ra03527b95bc248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85af33523541d9" /><Relationship Type="http://schemas.openxmlformats.org/officeDocument/2006/relationships/notesSlide" Target="/ppt/notesSlides/notesSlide1.xml" Id="R218c68734c1345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bc2101a55749b7" /><Relationship Type="http://schemas.openxmlformats.org/officeDocument/2006/relationships/notesSlide" Target="/ppt/notesSlides/notesSlide2.xml" Id="Rade5ba2a73374f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98011763484e55" /><Relationship Type="http://schemas.openxmlformats.org/officeDocument/2006/relationships/notesSlide" Target="/ppt/notesSlides/notesSlide3.xml" Id="R17f9d197558743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b0cd83fea64ed4" /><Relationship Type="http://schemas.openxmlformats.org/officeDocument/2006/relationships/notesSlide" Target="/ppt/notesSlides/notesSlide4.xml" Id="Rf0fd94bbe7874b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0924b3e5de445f" /><Relationship Type="http://schemas.openxmlformats.org/officeDocument/2006/relationships/notesSlide" Target="/ppt/notesSlides/notesSlide5.xml" Id="R1922f31bb3774b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59eee25bb34b4e" /><Relationship Type="http://schemas.openxmlformats.org/officeDocument/2006/relationships/notesSlide" Target="/ppt/notesSlides/notesSlide6.xml" Id="R4019c357c60345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670ab45e5e4922" /><Relationship Type="http://schemas.openxmlformats.org/officeDocument/2006/relationships/notesSlide" Target="/ppt/notesSlides/notesSlide7.xml" Id="R6098908bbbf443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a74bc3e8144a23" /><Relationship Type="http://schemas.openxmlformats.org/officeDocument/2006/relationships/notesSlide" Target="/ppt/notesSlides/notesSlide8.xml" Id="Rb7e3f3a722ae46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3e1dc8f1bf438a" /><Relationship Type="http://schemas.openxmlformats.org/officeDocument/2006/relationships/image" Target="/ppt/media/image.png" Id="Re35d526f7a844606" /><Relationship Type="http://schemas.openxmlformats.org/officeDocument/2006/relationships/notesSlide" Target="/ppt/notesSlides/notesSlide9.xml" Id="R7260f57f9e7240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e04b8961f64395" /><Relationship Type="http://schemas.openxmlformats.org/officeDocument/2006/relationships/notesSlide" Target="/ppt/notesSlides/notesSlide10.xml" Id="R40f61b0c88164c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1628-29CE-4EF6-8766-AFFE6B9C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28E3D-633A-4369-933D-E3E71198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gerne have?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C3F57-A3DD-41CA-AEDD-E3B906BC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have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þarftu að vita áður en þú velur?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5311D-2FD5-42A9-B4FE-56D73A88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1</a:t>
            </a:r>
          </a:p>
        </p:txBody>
      </p:sp>
    </p:spTree>
    <p:extLst>
      <p:ext uri="{BB962C8B-B14F-4D97-AF65-F5344CB8AC3E}">
        <p14:creationId xmlns:p14="http://schemas.microsoft.com/office/powerpoint/2010/main" val="107335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CD310-C08B-40E7-A340-2D2D7B08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844B5-9014-4D4F-A6F6-BD1CC79C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Dagens menu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2CACA9-B1D1-4B8E-BB01-941106C5D7D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Dagens menu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Pris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Tomatsuppe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Sandwich med ost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25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Vand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Gratis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9F587-7D32-4E2A-983F-E783CFB8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Hvad koster suppen? Skriv et spørgsmål om indholdet.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D388D-0E2C-4D34-BFB2-D3808824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2</a:t>
            </a:r>
          </a:p>
        </p:txBody>
      </p:sp>
    </p:spTree>
    <p:extLst>
      <p:ext uri="{BB962C8B-B14F-4D97-AF65-F5344CB8AC3E}">
        <p14:creationId xmlns:p14="http://schemas.microsoft.com/office/powerpoint/2010/main" val="13805550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CD7DA-6805-4847-8410-C0E95101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2C720-A2C3-4DF6-8BDA-12AB8DF8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ændringen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E3DF9-C0B8-4F94-AA5F-5BF2F9F3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bestilling → Endelig bestilling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727B2-B22E-4EB8-B45F-A3EEF383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3</a:t>
            </a:r>
          </a:p>
        </p:txBody>
      </p:sp>
    </p:spTree>
    <p:extLst>
      <p:ext uri="{BB962C8B-B14F-4D97-AF65-F5344CB8AC3E}">
        <p14:creationId xmlns:p14="http://schemas.microsoft.com/office/powerpoint/2010/main" val="454772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5FB634-4500-4005-8BE4-24E04A36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22FBF-66EB-4CA1-B171-14D6F5E6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En, et og 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E20DF-3ADB-4F33-8740-33E71612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sandwich · To sandwiches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Et glas · To glas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2DEAC-0527-48B6-A8BE-5E56D600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4</a:t>
            </a:r>
          </a:p>
        </p:txBody>
      </p:sp>
    </p:spTree>
    <p:extLst>
      <p:ext uri="{BB962C8B-B14F-4D97-AF65-F5344CB8AC3E}">
        <p14:creationId xmlns:p14="http://schemas.microsoft.com/office/powerpoint/2010/main" val="545353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3708C0-AC78-4E29-857C-32F5CCA8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43FDE-2C05-4767-8CDB-6645D309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Spørg, før du vælger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73D076-C640-498D-852F-C1BC5791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der i suppen?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tomater i sandwichen?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jeg ikke. Jeg spørger lige.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8DE58-6111-40FF-95A5-BB79E64D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5</a:t>
            </a:r>
          </a:p>
        </p:txBody>
      </p:sp>
    </p:spTree>
    <p:extLst>
      <p:ext uri="{BB962C8B-B14F-4D97-AF65-F5344CB8AC3E}">
        <p14:creationId xmlns:p14="http://schemas.microsoft.com/office/powerpoint/2010/main" val="9996782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2A9D8-EA04-40BA-8683-43CF582F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80809F-1329-4490-9419-E32DB31C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Morgenmad er ikke frokost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3C37B-7F89-4BC0-9E4F-F1C7D5EC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Morgenmad 07:30 · Frokost 12:00 · Aftensmad 18:30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mødes efter frokost. Hvornår kommer du?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115095-A41C-4DBA-8B74-B990B735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6</a:t>
            </a:r>
          </a:p>
        </p:txBody>
      </p:sp>
    </p:spTree>
    <p:extLst>
      <p:ext uri="{BB962C8B-B14F-4D97-AF65-F5344CB8AC3E}">
        <p14:creationId xmlns:p14="http://schemas.microsoft.com/office/powerpoint/2010/main" val="12153632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F23EA-619D-41F7-8879-1CAEE96A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2AED7E-D566-4B13-8E83-0C0374A9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fortællinger om frokost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3A8A9-FBD8-4DD5-97CF-8754763B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Noor har en madpakke. Anton spiser suppe.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Hvorfor tager Anton en madpakke med i morgen?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Spiser Noor altid det samme?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57A53-4FFF-498E-9FC5-37AA6F3D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7</a:t>
            </a:r>
          </a:p>
        </p:txBody>
      </p:sp>
    </p:spTree>
    <p:extLst>
      <p:ext uri="{BB962C8B-B14F-4D97-AF65-F5344CB8AC3E}">
        <p14:creationId xmlns:p14="http://schemas.microsoft.com/office/powerpoint/2010/main" val="1399359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57565-882E-468E-B713-3A7FB0537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B08DD-2D52-4D41-B260-A79A7319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skole i virkeligheden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F03322-E2F0-418C-B251-9A9EC17F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Læssøesgades Skole: madpakke eller madordning.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Hvar borða nemendurnir? Hver býr til matinn?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spurningu á dönsku um hádegismatinn.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72A22-85C4-4762-8A6F-91B1CDA7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8</a:t>
            </a:r>
          </a:p>
        </p:txBody>
      </p:sp>
    </p:spTree>
    <p:extLst>
      <p:ext uri="{BB962C8B-B14F-4D97-AF65-F5344CB8AC3E}">
        <p14:creationId xmlns:p14="http://schemas.microsoft.com/office/powerpoint/2010/main" val="11011399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1692DB-CC77-462A-8497-DD2F8537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C2047-562B-46F5-BC90-5BC5F854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Tjek bestillingen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B8B21-5E1C-4B1F-9EB6-9A34D70CA8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d526f7a844606"/>
          <a:stretch xmlns:a="http://schemas.openxmlformats.org/drawingml/2006/main"/>
        </p:blipFill>
        <p:spPr>
          <a:xfrm xmlns:a="http://schemas.openxmlformats.org/drawingml/2006/main">
            <a:off x="991577" y="1666875"/>
            <a:ext cx="10208846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0AACF-1899-42D2-A160-590105CA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Er bestillingen rigtig?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0E1A62-080A-4737-99E3-7DEBBCDC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9</a:t>
            </a:r>
          </a:p>
        </p:txBody>
      </p:sp>
    </p:spTree>
    <p:extLst>
      <p:ext uri="{BB962C8B-B14F-4D97-AF65-F5344CB8AC3E}">
        <p14:creationId xmlns:p14="http://schemas.microsoft.com/office/powerpoint/2010/main" val="12720437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D3B87-9AD5-4BBD-BF88-78404912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B3AB3-ABAE-4229-A1BB-2E463F69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Ved en madbod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D86B81-4B49-429C-9BD1-4400653E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B1-C04-A05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tilbage? Hvad vil du bestille?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Staðfesti ég bæði mat og fjölda?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11848-9E60-4747-ABFA-3BD64203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8. kafli · Mad og måltider · 10</a:t>
            </a:r>
          </a:p>
        </p:txBody>
      </p:sp>
    </p:spTree>
    <p:extLst>
      <p:ext uri="{BB962C8B-B14F-4D97-AF65-F5344CB8AC3E}">
        <p14:creationId xmlns:p14="http://schemas.microsoft.com/office/powerpoint/2010/main" val="1529756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2026-10-23T23:57:59.4910000Z</dcterms:created>
  <dcterms:modified xsi:type="dcterms:W3CDTF">2026-10-23T23:57:59.4910000Z</dcterms:modified>
</coreProperties>
</file>