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289b84b0094b19" /><Relationship Type="http://schemas.openxmlformats.org/officeDocument/2006/relationships/extended-properties" Target="/docProps/app.xml" Id="Rae40ce57fe5344be" /><Relationship Type="http://schemas.openxmlformats.org/officeDocument/2006/relationships/officeDocument" Target="/ppt/presentation.xml" Id="R471c7cb5d1874f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2d05d2aea04a8a"/>
  </p:sldMasterIdLst>
  <p:notesMasterIdLst>
    <p:notesMasterId xmlns:r="http://schemas.openxmlformats.org/officeDocument/2006/relationships" r:id="R69105eafbc1a4724"/>
  </p:notesMasterIdLst>
  <p:sldIdLst>
    <p:sldId xmlns:r="http://schemas.openxmlformats.org/officeDocument/2006/relationships" id="256" r:id="R641b77a2b9674246"/>
    <p:sldId xmlns:r="http://schemas.openxmlformats.org/officeDocument/2006/relationships" id="257" r:id="R866d7a2e62a3422f"/>
    <p:sldId xmlns:r="http://schemas.openxmlformats.org/officeDocument/2006/relationships" id="258" r:id="R314a16e3e540428b"/>
    <p:sldId xmlns:r="http://schemas.openxmlformats.org/officeDocument/2006/relationships" id="259" r:id="R5e259be246a74c28"/>
    <p:sldId xmlns:r="http://schemas.openxmlformats.org/officeDocument/2006/relationships" id="260" r:id="Rccb03bb99b664d79"/>
    <p:sldId xmlns:r="http://schemas.openxmlformats.org/officeDocument/2006/relationships" id="261" r:id="Rfacae002300840ef"/>
    <p:sldId xmlns:r="http://schemas.openxmlformats.org/officeDocument/2006/relationships" id="262" r:id="R150963e2f248443e"/>
    <p:sldId xmlns:r="http://schemas.openxmlformats.org/officeDocument/2006/relationships" id="263" r:id="Rc371ef972948476d"/>
    <p:sldId xmlns:r="http://schemas.openxmlformats.org/officeDocument/2006/relationships" id="264" r:id="Rfec168dc690b4e2a"/>
    <p:sldId xmlns:r="http://schemas.openxmlformats.org/officeDocument/2006/relationships" id="265" r:id="R25897ca3c93f45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250270a8b34e14" /><Relationship Type="http://schemas.openxmlformats.org/officeDocument/2006/relationships/slideMaster" Target="/ppt/slideMasters/slideMaster1.xml" Id="R5f2d05d2aea04a8a" /><Relationship Type="http://schemas.openxmlformats.org/officeDocument/2006/relationships/notesMaster" Target="/ppt/notesMasters/notesMaster1.xml" Id="R69105eafbc1a4724" /><Relationship Type="http://schemas.openxmlformats.org/officeDocument/2006/relationships/presProps" Target="/ppt/presProps.xml" Id="R58b7a334e1d04efd" /><Relationship Type="http://schemas.openxmlformats.org/officeDocument/2006/relationships/tableStyles" Target="/ppt/tableStyles.xml" Id="R3d8ea000195f4ef4" /><Relationship Type="http://schemas.openxmlformats.org/officeDocument/2006/relationships/slide" Target="/ppt/slides/slide1.xml" Id="R641b77a2b9674246" /><Relationship Type="http://schemas.openxmlformats.org/officeDocument/2006/relationships/slide" Target="/ppt/slides/slide2.xml" Id="R866d7a2e62a3422f" /><Relationship Type="http://schemas.openxmlformats.org/officeDocument/2006/relationships/slide" Target="/ppt/slides/slide3.xml" Id="R314a16e3e540428b" /><Relationship Type="http://schemas.openxmlformats.org/officeDocument/2006/relationships/slide" Target="/ppt/slides/slide4.xml" Id="R5e259be246a74c28" /><Relationship Type="http://schemas.openxmlformats.org/officeDocument/2006/relationships/slide" Target="/ppt/slides/slide5.xml" Id="Rccb03bb99b664d79" /><Relationship Type="http://schemas.openxmlformats.org/officeDocument/2006/relationships/slide" Target="/ppt/slides/slide6.xml" Id="Rfacae002300840ef" /><Relationship Type="http://schemas.openxmlformats.org/officeDocument/2006/relationships/slide" Target="/ppt/slides/slide7.xml" Id="R150963e2f248443e" /><Relationship Type="http://schemas.openxmlformats.org/officeDocument/2006/relationships/slide" Target="/ppt/slides/slide8.xml" Id="Rc371ef972948476d" /><Relationship Type="http://schemas.openxmlformats.org/officeDocument/2006/relationships/slide" Target="/ppt/slides/slide9.xml" Id="Rfec168dc690b4e2a" /><Relationship Type="http://schemas.openxmlformats.org/officeDocument/2006/relationships/slide" Target="/ppt/slides/slide10.xml" Id="R25897ca3c93f45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4b62c9ace548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ad544592954ea0" /><Relationship Type="http://schemas.openxmlformats.org/officeDocument/2006/relationships/notesMaster" Target="/ppt/notesMasters/notesMaster1.xml" Id="R14694ffeb8114c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5fb6967a2b4409" /><Relationship Type="http://schemas.openxmlformats.org/officeDocument/2006/relationships/notesMaster" Target="/ppt/notesMasters/notesMaster1.xml" Id="R2be56024516a47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94abeb6d6d43d7" /><Relationship Type="http://schemas.openxmlformats.org/officeDocument/2006/relationships/notesMaster" Target="/ppt/notesMasters/notesMaster1.xml" Id="R68e641ae0e6547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433065a4d04ac3" /><Relationship Type="http://schemas.openxmlformats.org/officeDocument/2006/relationships/notesMaster" Target="/ppt/notesMasters/notesMaster1.xml" Id="R4cfee0fbf15047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9eea27bb364087" /><Relationship Type="http://schemas.openxmlformats.org/officeDocument/2006/relationships/notesMaster" Target="/ppt/notesMasters/notesMaster1.xml" Id="R8dd769cace4e45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84ed47786743da" /><Relationship Type="http://schemas.openxmlformats.org/officeDocument/2006/relationships/notesMaster" Target="/ppt/notesMasters/notesMaster1.xml" Id="R8b49edc79ada42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f5bcad4b24d44af" /><Relationship Type="http://schemas.openxmlformats.org/officeDocument/2006/relationships/notesMaster" Target="/ppt/notesMasters/notesMaster1.xml" Id="R6f25576255bf44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b18c0e6c9744963" /><Relationship Type="http://schemas.openxmlformats.org/officeDocument/2006/relationships/notesMaster" Target="/ppt/notesMasters/notesMaster1.xml" Id="R474df8b9468543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2255b53ea94839" /><Relationship Type="http://schemas.openxmlformats.org/officeDocument/2006/relationships/notesMaster" Target="/ppt/notesMasters/notesMaster1.xml" Id="Rc556c2dd1eb54f9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3ef121298f4f90" /><Relationship Type="http://schemas.openxmlformats.org/officeDocument/2006/relationships/notesMaster" Target="/ppt/notesMasters/notesMaster1.xml" Id="R6d6dd469b4884a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nefna upphafið áður en leið er gefin. Hvor spyr um stað, hvor … hen? hvert og hvordan hvernig.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Tengingarnar eru í töflunni í bókinni; allar götur á korti A eru opnar. Nemendur merkja upphafið áður en þeir velja beygju. Birtið ekki leiðina fyrir hlustun. Eftir A02 staðfesta nemendur eina beygju með Mener du …?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eftir A01/A02. Til hægri er Museum, til vinstri Park. Notið stefnu þess sem gengur, ekki blaðsins. Síðan B1-C05-A03: hver setning er sjálfstæð.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Kort A er skissa og ekki teiknað í mælikvarða, svo strik segir ekki til um göngutíma. B1-C05-A06: tákn fyrir götu, göngustíg, lokaða leið og tröppur. Nemendur búa svo til eigin táknskýringar.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Afgang er brottför, ankomst koma. Bussen kører klokken ti ti segir hvenær strætó fer, ekki hvenær komið er á safnið. Tölustafir eru gild svör.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Samtalið í bókinni endar á Det ved jeg ikke. Kortet viser ikke tiden. Nemendur æfa það með öðrum áfangastað á korti 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Áréttið að þetta er nýtt kort. Sá sem gengur suður frá skólanum beygir til hægri í vestur. Nemendur skrifa leiðbeiningar í fjórum skrefum og félaginn segir hvar hann endar.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Textinn byggir á VisitAarhus; heimildin er í bókinni. Á Rejseplanen er hægt að leita að brottförum og aðgengi. Það sem vantar: upphafsstaður, áfangastaður og tími. Gestur sem þarf leið án trappa getur spurt: Er der en vej uden trapper?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nýja kortið og einkaspjöldin úr kennaraleiðbeiningum, ekki kort A eða B. Gestgjafinn segir Det ved jeg ikke ef hann veit ekki svarið. Eftir samtalið útskýrir nemandinn á íslensku hvers vegna stutta leiðin hentar ekki gestinum.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Kort C og tímaspjaldið eru í kennaraleiðbeiningum. Tímaspjaldið segir ekki göngutímann, svo spurningin getur verið Hvor lang tid tager det? Safnið leiðarlýsingu frá hverjum nemanda. Í 11. kafla tengja nemendur leið og tíma við kostnað.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f84eb36bee44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140a178a90495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f3b82818b14c6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48982c28a447d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bd4d5d0a9646b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d6f70f53fd48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19D992-A85D-47A1-83E0-C2A764481C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BFBA63E-59DB-448A-B9E7-B8700C6C7CE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AE1AE78-B780-47C9-91E5-14186CAA65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ADBF28-3651-4A32-B794-FCAE0C30A3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67F8501-133D-42FC-B89B-A5710D4A28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E2F66FE-D80F-4B4C-BEA9-86C208CA3E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81F2931-DA5C-4E4C-B506-8097839E46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75FE24C-B416-49A8-A76F-A2796C31D83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D46442-50A7-4CD9-8D10-4215A1D917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B9B2207-2360-4602-BE87-BE2B0DBBE4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8f64d9ea524b36" /><Relationship Type="http://schemas.openxmlformats.org/officeDocument/2006/relationships/slideLayout" Target="/ppt/slideLayouts/slideLayout1.xml" Id="R550af58d13b745cf" /><Relationship Type="http://schemas.openxmlformats.org/officeDocument/2006/relationships/slideLayout" Target="/ppt/slideLayouts/slideLayout2.xml" Id="R7ceea173fc6c4dcd" /><Relationship Type="http://schemas.openxmlformats.org/officeDocument/2006/relationships/slideLayout" Target="/ppt/slideLayouts/slideLayout3.xml" Id="R53b6a26bc38d4f05" /><Relationship Type="http://schemas.openxmlformats.org/officeDocument/2006/relationships/slideLayout" Target="/ppt/slideLayouts/slideLayout4.xml" Id="Ra7c4789ad8ea4ea5" /><Relationship Type="http://schemas.openxmlformats.org/officeDocument/2006/relationships/slideLayout" Target="/ppt/slideLayouts/slideLayout5.xml" Id="R7a9739279ee44b04" /><Relationship Type="http://schemas.openxmlformats.org/officeDocument/2006/relationships/slideLayout" Target="/ppt/slideLayouts/slideLayout6.xml" Id="R5f656eb3ef0740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0af58d13b745cf"/>
    <p:sldLayoutId xmlns:r="http://schemas.openxmlformats.org/officeDocument/2006/relationships" id="2147483650" r:id="R7ceea173fc6c4dcd"/>
    <p:sldLayoutId xmlns:r="http://schemas.openxmlformats.org/officeDocument/2006/relationships" id="2147483651" r:id="R53b6a26bc38d4f05"/>
    <p:sldLayoutId xmlns:r="http://schemas.openxmlformats.org/officeDocument/2006/relationships" id="2147483652" r:id="Ra7c4789ad8ea4ea5"/>
    <p:sldLayoutId xmlns:r="http://schemas.openxmlformats.org/officeDocument/2006/relationships" id="2147483653" r:id="R7a9739279ee44b04"/>
    <p:sldLayoutId xmlns:r="http://schemas.openxmlformats.org/officeDocument/2006/relationships" id="2147483654" r:id="R5f656eb3ef0740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6c01655915453e" /><Relationship Type="http://schemas.openxmlformats.org/officeDocument/2006/relationships/notesSlide" Target="/ppt/notesSlides/notesSlide1.xml" Id="Rd9b7bba5b29045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75a4be76e043dc" /><Relationship Type="http://schemas.openxmlformats.org/officeDocument/2006/relationships/image" Target="/ppt/media/image.png" Id="R1f118bc4e2d74a1e" /><Relationship Type="http://schemas.openxmlformats.org/officeDocument/2006/relationships/notesSlide" Target="/ppt/notesSlides/notesSlide2.xml" Id="Rb075ba63bee04e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08d8c841d7408f" /><Relationship Type="http://schemas.openxmlformats.org/officeDocument/2006/relationships/notesSlide" Target="/ppt/notesSlides/notesSlide3.xml" Id="Raa2557e9c77349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5c7c367b5f4a01" /><Relationship Type="http://schemas.openxmlformats.org/officeDocument/2006/relationships/notesSlide" Target="/ppt/notesSlides/notesSlide4.xml" Id="Re0b6837de4394c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87fc25a84248e1" /><Relationship Type="http://schemas.openxmlformats.org/officeDocument/2006/relationships/notesSlide" Target="/ppt/notesSlides/notesSlide5.xml" Id="R79c6cc59ecc44a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98894d23e34dc0" /><Relationship Type="http://schemas.openxmlformats.org/officeDocument/2006/relationships/notesSlide" Target="/ppt/notesSlides/notesSlide6.xml" Id="R0a95ab372af44f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d5615b89cd488a" /><Relationship Type="http://schemas.openxmlformats.org/officeDocument/2006/relationships/notesSlide" Target="/ppt/notesSlides/notesSlide7.xml" Id="Ra852b134ed074d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bd259ccf0a42c6" /><Relationship Type="http://schemas.openxmlformats.org/officeDocument/2006/relationships/notesSlide" Target="/ppt/notesSlides/notesSlide8.xml" Id="R8769df40f1354fc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42126467f941fc" /><Relationship Type="http://schemas.openxmlformats.org/officeDocument/2006/relationships/notesSlide" Target="/ppt/notesSlides/notesSlide9.xml" Id="R7a60bf7ee9e74e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0a34d0ed804789" /><Relationship Type="http://schemas.openxmlformats.org/officeDocument/2006/relationships/notesSlide" Target="/ppt/notesSlides/notesSlide10.xml" Id="R20b100c81fe245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7884C-E5A0-40FB-B8FF-654FBDBA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7141E-3DBF-48D7-BCE5-AA6AA48D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Start og mål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0294A1-18B2-432A-8830-5637F057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er du nu? Hvor skal du hen?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Hvordan kommer jeg til museet?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C247F-A574-4D6E-9703-03F41282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1</a:t>
            </a:r>
          </a:p>
        </p:txBody>
      </p:sp>
    </p:spTree>
    <p:extLst>
      <p:ext uri="{BB962C8B-B14F-4D97-AF65-F5344CB8AC3E}">
        <p14:creationId xmlns:p14="http://schemas.microsoft.com/office/powerpoint/2010/main" val="1033815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167DB8-6C75-4E50-9361-4E4962CC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156D6-1F83-48BA-B9E0-875556DB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 A: en lille by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3ACED4-8932-4259-A3E1-F569B32C8E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118bc4e2d74a1e"/>
          <a:stretch xmlns:a="http://schemas.openxmlformats.org/drawingml/2006/main"/>
        </p:blipFill>
        <p:spPr>
          <a:xfrm xmlns:a="http://schemas.openxmlformats.org/drawingml/2006/main">
            <a:off x="3331104" y="1666875"/>
            <a:ext cx="5529792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F5605-2C11-411A-8CA9-54172D0B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B1-C05-A01 / A02 · Lyt. Find start og mål.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5BDBC9-3B50-4CFA-8160-34DFC35A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2</a:t>
            </a:r>
          </a:p>
        </p:txBody>
      </p:sp>
    </p:spTree>
    <p:extLst>
      <p:ext uri="{BB962C8B-B14F-4D97-AF65-F5344CB8AC3E}">
        <p14:creationId xmlns:p14="http://schemas.microsoft.com/office/powerpoint/2010/main" val="17685599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EA688-7C42-47A8-93E9-520F0C3D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8064A7-F005-4275-A261-859963F9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højre eller min højre?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E327A3-AC64-4720-9174-6D8296D2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Du går fra Skole mod Torv.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Drej til højre. Hvor ender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Drej til venstre. Hvor ender du?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7BF2B0-8EC7-46EA-8B03-DB283E7E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3</a:t>
            </a:r>
          </a:p>
        </p:txBody>
      </p:sp>
    </p:spTree>
    <p:extLst>
      <p:ext uri="{BB962C8B-B14F-4D97-AF65-F5344CB8AC3E}">
        <p14:creationId xmlns:p14="http://schemas.microsoft.com/office/powerpoint/2010/main" val="6074147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490AEB-6C31-4752-8B9B-14C581A6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42F20-FC98-4DEE-A116-61DC3DE3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Kortets tegn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063E2-C6CD-4E34-A9E0-45E2B3DE6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Signatur · Tegnforklaring · Nordpil · Målestok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Hvers vegna getum við ekki reiknað göngutíma út frá korti 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1AA55-E45B-46B7-A288-84720BDE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4</a:t>
            </a:r>
          </a:p>
        </p:txBody>
      </p:sp>
    </p:spTree>
    <p:extLst>
      <p:ext uri="{BB962C8B-B14F-4D97-AF65-F5344CB8AC3E}">
        <p14:creationId xmlns:p14="http://schemas.microsoft.com/office/powerpoint/2010/main" val="21101648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4A24C-6299-4664-9213-750AA896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DF34B-C1F9-4C4D-871B-46952C14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Afgang og ankomst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5B2E6-0739-4D57-9B3B-F68013894C3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Afgang fra Skole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Ankomst til Museum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09:40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09:55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10:10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10:25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10:40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10:55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11:10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11:25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B1D13-2D2E-4567-8D2F-72FCC9FB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Du skal være ved museet før 10:30. Hvilke busser kan du tage?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8FBD87-44F3-4B7F-B6AE-9ADD86B3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5</a:t>
            </a:r>
          </a:p>
        </p:txBody>
      </p:sp>
    </p:spTree>
    <p:extLst>
      <p:ext uri="{BB962C8B-B14F-4D97-AF65-F5344CB8AC3E}">
        <p14:creationId xmlns:p14="http://schemas.microsoft.com/office/powerpoint/2010/main" val="9830829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8B76F-409E-4AD3-AAF0-8DD18264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370260-3050-4E35-8DF7-54A38F99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igen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F5C10D-D61D-4130-A305-49401B6D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Mener du til venstre ved torvet?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der en anden vej?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jeg ikke.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6C6666-DFFB-44D6-9A98-E1976D8B0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6</a:t>
            </a:r>
          </a:p>
        </p:txBody>
      </p:sp>
    </p:spTree>
    <p:extLst>
      <p:ext uri="{BB962C8B-B14F-4D97-AF65-F5344CB8AC3E}">
        <p14:creationId xmlns:p14="http://schemas.microsoft.com/office/powerpoint/2010/main" val="515466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BBE81-CCD8-44AC-B2A4-A1C43F9F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BEB4C-2C1E-40FC-B8D2-14411196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 B er anderledes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36D56A-807B-436F-803A-D46DCC86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Skole nord for Torv. Bibliotek vest for Torv.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Gå fra Skole til Torv. Drej til højre.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C954C-4FE4-41B7-B1EB-0267107F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7</a:t>
            </a:r>
          </a:p>
        </p:txBody>
      </p:sp>
    </p:spTree>
    <p:extLst>
      <p:ext uri="{BB962C8B-B14F-4D97-AF65-F5344CB8AC3E}">
        <p14:creationId xmlns:p14="http://schemas.microsoft.com/office/powerpoint/2010/main" val="10644785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F5E89A-619D-44A3-9374-7476C7A2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C0187B-32E5-41DE-B85F-53280575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Transport i Aarhus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E98E6-9A9C-4D86-AC4A-3C912991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Bus · Tog · Letbane · Cykel · Rejseplanen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kan man søge afgange?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Gestur segir aðeins: ég vil fara á safn. Hvað vantar?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353F6-7D2C-45C6-906A-1BAA8AF2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8</a:t>
            </a:r>
          </a:p>
        </p:txBody>
      </p:sp>
    </p:spTree>
    <p:extLst>
      <p:ext uri="{BB962C8B-B14F-4D97-AF65-F5344CB8AC3E}">
        <p14:creationId xmlns:p14="http://schemas.microsoft.com/office/powerpoint/2010/main" val="21173063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766BCC-5042-4731-900F-67AD3878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CE0DD-7EC5-4C9C-BCBF-A6F7F116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vej, der passer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5A273-AFD1-47DD-B349-DAF0DCB3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 um þörf gestsins.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Athugaðu lokun.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Staðfestu leiðina.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4EC8E-F094-41E4-AE97-7CC7A609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9</a:t>
            </a:r>
          </a:p>
        </p:txBody>
      </p:sp>
    </p:spTree>
    <p:extLst>
      <p:ext uri="{BB962C8B-B14F-4D97-AF65-F5344CB8AC3E}">
        <p14:creationId xmlns:p14="http://schemas.microsoft.com/office/powerpoint/2010/main" val="6867844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6A0E1-3AA7-4324-A533-A37FDB7B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A1886-0D11-4CE3-8711-CDF2CCDF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nyt kort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E471F1-C9A3-440B-9E07-D7838E0B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B1-C05-A05 · Kort C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to åbne veje. Vælg én. Forklar.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eina spurningu á dönsku sem þarf svar áður en þið leggið af stað.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9C69B-2568-4EE7-8AEC-3B001BB4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9. kafli · Hvor skal vi hen? · 10</a:t>
            </a:r>
          </a:p>
        </p:txBody>
      </p:sp>
    </p:spTree>
    <p:extLst>
      <p:ext uri="{BB962C8B-B14F-4D97-AF65-F5344CB8AC3E}">
        <p14:creationId xmlns:p14="http://schemas.microsoft.com/office/powerpoint/2010/main" val="7131852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2026-10-23T23:58:01.6800000Z</dcterms:created>
  <dcterms:modified xsi:type="dcterms:W3CDTF">2026-10-23T23:58:01.6800000Z</dcterms:modified>
</coreProperties>
</file>