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7ecf57ffb654025" /><Relationship Type="http://schemas.openxmlformats.org/officeDocument/2006/relationships/extended-properties" Target="/docProps/app.xml" Id="R3df23a6f98ab44a7" /><Relationship Type="http://schemas.openxmlformats.org/officeDocument/2006/relationships/officeDocument" Target="/ppt/presentation.xml" Id="Rff6129b8815b47c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379ebff4fa54e85"/>
  </p:sldMasterIdLst>
  <p:notesMasterIdLst>
    <p:notesMasterId xmlns:r="http://schemas.openxmlformats.org/officeDocument/2006/relationships" r:id="Rf7052c6961b945e4"/>
  </p:notesMasterIdLst>
  <p:sldIdLst>
    <p:sldId xmlns:r="http://schemas.openxmlformats.org/officeDocument/2006/relationships" id="256" r:id="R5f227877c5be4472"/>
    <p:sldId xmlns:r="http://schemas.openxmlformats.org/officeDocument/2006/relationships" id="257" r:id="R1fd9fc9ee6054d79"/>
    <p:sldId xmlns:r="http://schemas.openxmlformats.org/officeDocument/2006/relationships" id="258" r:id="Rdc935c527cc549ff"/>
    <p:sldId xmlns:r="http://schemas.openxmlformats.org/officeDocument/2006/relationships" id="259" r:id="R6cf664a5c18542e4"/>
    <p:sldId xmlns:r="http://schemas.openxmlformats.org/officeDocument/2006/relationships" id="260" r:id="Rd37f9cd4f2e94ca1"/>
    <p:sldId xmlns:r="http://schemas.openxmlformats.org/officeDocument/2006/relationships" id="261" r:id="R864511f6f835485e"/>
    <p:sldId xmlns:r="http://schemas.openxmlformats.org/officeDocument/2006/relationships" id="262" r:id="R4cf585b7f3434aa4"/>
    <p:sldId xmlns:r="http://schemas.openxmlformats.org/officeDocument/2006/relationships" id="263" r:id="R8f16f35473d443b0"/>
    <p:sldId xmlns:r="http://schemas.openxmlformats.org/officeDocument/2006/relationships" id="264" r:id="R6128887def964a07"/>
    <p:sldId xmlns:r="http://schemas.openxmlformats.org/officeDocument/2006/relationships" id="265" r:id="R1547a36b022d406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181e0f26d264089" /><Relationship Type="http://schemas.openxmlformats.org/officeDocument/2006/relationships/slideMaster" Target="/ppt/slideMasters/slideMaster1.xml" Id="Rf379ebff4fa54e85" /><Relationship Type="http://schemas.openxmlformats.org/officeDocument/2006/relationships/notesMaster" Target="/ppt/notesMasters/notesMaster1.xml" Id="Rf7052c6961b945e4" /><Relationship Type="http://schemas.openxmlformats.org/officeDocument/2006/relationships/presProps" Target="/ppt/presProps.xml" Id="R5ad7ec3874fa4193" /><Relationship Type="http://schemas.openxmlformats.org/officeDocument/2006/relationships/tableStyles" Target="/ppt/tableStyles.xml" Id="R4030f66c1e36405b" /><Relationship Type="http://schemas.openxmlformats.org/officeDocument/2006/relationships/slide" Target="/ppt/slides/slide1.xml" Id="R5f227877c5be4472" /><Relationship Type="http://schemas.openxmlformats.org/officeDocument/2006/relationships/slide" Target="/ppt/slides/slide2.xml" Id="R1fd9fc9ee6054d79" /><Relationship Type="http://schemas.openxmlformats.org/officeDocument/2006/relationships/slide" Target="/ppt/slides/slide3.xml" Id="Rdc935c527cc549ff" /><Relationship Type="http://schemas.openxmlformats.org/officeDocument/2006/relationships/slide" Target="/ppt/slides/slide4.xml" Id="R6cf664a5c18542e4" /><Relationship Type="http://schemas.openxmlformats.org/officeDocument/2006/relationships/slide" Target="/ppt/slides/slide5.xml" Id="Rd37f9cd4f2e94ca1" /><Relationship Type="http://schemas.openxmlformats.org/officeDocument/2006/relationships/slide" Target="/ppt/slides/slide6.xml" Id="R864511f6f835485e" /><Relationship Type="http://schemas.openxmlformats.org/officeDocument/2006/relationships/slide" Target="/ppt/slides/slide7.xml" Id="R4cf585b7f3434aa4" /><Relationship Type="http://schemas.openxmlformats.org/officeDocument/2006/relationships/slide" Target="/ppt/slides/slide8.xml" Id="R8f16f35473d443b0" /><Relationship Type="http://schemas.openxmlformats.org/officeDocument/2006/relationships/slide" Target="/ppt/slides/slide9.xml" Id="R6128887def964a07" /><Relationship Type="http://schemas.openxmlformats.org/officeDocument/2006/relationships/slide" Target="/ppt/slides/slide10.xml" Id="R1547a36b022d406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d3f587bbf35447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5c2e480d96a4d37" /><Relationship Type="http://schemas.openxmlformats.org/officeDocument/2006/relationships/notesMaster" Target="/ppt/notesMasters/notesMaster1.xml" Id="R952b6b3fb0bf454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52edfc251174aff" /><Relationship Type="http://schemas.openxmlformats.org/officeDocument/2006/relationships/notesMaster" Target="/ppt/notesMasters/notesMaster1.xml" Id="R868bea937af1499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6a156c1fd14636" /><Relationship Type="http://schemas.openxmlformats.org/officeDocument/2006/relationships/notesMaster" Target="/ppt/notesMasters/notesMaster1.xml" Id="R4f8ad9affc2b45e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0952670693c4079" /><Relationship Type="http://schemas.openxmlformats.org/officeDocument/2006/relationships/notesMaster" Target="/ppt/notesMasters/notesMaster1.xml" Id="R7b945e4eec264a2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9a9ff8ed3e8401c" /><Relationship Type="http://schemas.openxmlformats.org/officeDocument/2006/relationships/notesMaster" Target="/ppt/notesMasters/notesMaster1.xml" Id="Rc2efff1629584f7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ba2dccd05774851" /><Relationship Type="http://schemas.openxmlformats.org/officeDocument/2006/relationships/notesMaster" Target="/ppt/notesMasters/notesMaster1.xml" Id="R6c5ae750dc07421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39e65b3387946cf" /><Relationship Type="http://schemas.openxmlformats.org/officeDocument/2006/relationships/notesMaster" Target="/ppt/notesMasters/notesMaster1.xml" Id="Rcf8fda3012ac4b8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0b786bb05fb4ce5" /><Relationship Type="http://schemas.openxmlformats.org/officeDocument/2006/relationships/notesMaster" Target="/ppt/notesMasters/notesMaster1.xml" Id="R490509b8107349a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b7c8eb80bcd4e63" /><Relationship Type="http://schemas.openxmlformats.org/officeDocument/2006/relationships/notesMaster" Target="/ppt/notesMasters/notesMaster1.xml" Id="R7545f75e6daa4ad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85eac2933e94c70" /><Relationship Type="http://schemas.openxmlformats.org/officeDocument/2006/relationships/notesMaster" Target="/ppt/notesMasters/notesMaster1.xml" Id="Rf11f1a1e0a1847c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Gesturinn kemur með tösku á nýjan stað. Nemendur velja tvær spurningar og útskýra hvora þeir myndu spyrja fyrst. Á nýjum stað má spyrja um reglurnar.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Haldið handritinu földu. Nemendur skrá svar við hverju atriði og setja spurningarmerki við það sem er óljóst. A02: hvaða leyfi fær gesturinn og hvenær hættir það að gilda? Að spyrja hvar eldhúsið sé er ekki það sama og að spyrja hvort megi nota það.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Skilaboðin tvö eru í bókinni. Hjá Liv má nota eldhúsið eftir kvöldmat en aðeins til klukkan átta, svo svarið við 20.15 er nei. Á gistiheimilinu á gesturinn að spyrja fyrst.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Æfið heil orðasambönd: min með en-orði, mit með et-orði, mine með fleirtölu. Hjem og hjemme: Jeg går hjem – Jeg er hjemme.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Hvor spyr um stað, Må jeg um leyfi. Í Du kan stille dem her gefur kan líka leyfi. B1-C06-A03: leyfi, bann eða leyfi með takmörkun; nemendur endurtaka það sem skiptir máli, ekki aðeins ja.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Nemendur skrifa fyrst venjuna og undantekninguna hvora í sínu lagi og tengja þær svo með men. Som regel er ekki það sama og altid. Gestur sem kemur 18:30 á föstudegi kemur eftir að maturinn er byrjaður.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svarlínuna (Det er den anden dør, til højre.) aðeins eftir að nemendur hafa fundið hana sjálfir. Maja staðfestir með Den til højre? Síðan B1-C06-A06: fjórar línur æfðar sem leiklestur.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Skilgreining Danmarks Statistik; heimildin er í bókinni. Eitt heimili getur talið fleiri en eina fjölskyldu. Síðan skrifa nemendur kurteislega spurningu um venjur á nýju heimili, t.d. Hvornår spiser I som regel?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er gestur með þrjár spurningar (tími, staður, leyfi); B er gestgjafi og spyr um komutíma. Dreifið einkaspjöldunum. Boð um spil er aðeins á spjaldi gestgjafans og kemur eftir upplýsingaskiptin. Síðan segir hvor félaga frá kvöldinu í þremur til fjórum setningum.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Gefið hverjum nemanda komutíma til að nota í danska svarinu. Et opbevaringsrum = geymsla. Safnið svari frá hverjum nemanda (45–60 orð). Í 11. kafla breytist opnunartími á sama hátt.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c13cabed574ae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386ee12f3846a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4eaf5a5493443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b71f8b962542f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9dd5881e6f429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8a0253b2154dd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C4413E9-6827-4B4D-9D72-F36446641C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CDB891D-F80B-4798-AA94-05D4D4A2023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6E8054F-6323-4D79-A95F-E98ED20101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5B0ECA5-C4E7-4EF3-B7CC-22CAB9EC626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CD68863-4A58-4E83-A3D0-B6C693CF0EA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8C0CCFC-50D3-4FD3-B32F-D27BDAD7871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4B9574E-7C31-4AA0-9EA1-0C3192CA19B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D9DB520-4171-4804-8217-86A9E7813C8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52A4409-00F2-4A06-AD9B-E29F6A7DC7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D44F9EA-FB1C-4C6C-88B7-775472E35A5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9964d79ac1e4b19" /><Relationship Type="http://schemas.openxmlformats.org/officeDocument/2006/relationships/slideLayout" Target="/ppt/slideLayouts/slideLayout1.xml" Id="Rc91e5756666c4b09" /><Relationship Type="http://schemas.openxmlformats.org/officeDocument/2006/relationships/slideLayout" Target="/ppt/slideLayouts/slideLayout2.xml" Id="Rd08141939ee24e67" /><Relationship Type="http://schemas.openxmlformats.org/officeDocument/2006/relationships/slideLayout" Target="/ppt/slideLayouts/slideLayout3.xml" Id="Rf8433c106f1f48a6" /><Relationship Type="http://schemas.openxmlformats.org/officeDocument/2006/relationships/slideLayout" Target="/ppt/slideLayouts/slideLayout4.xml" Id="Ra1b347dbaee94f0e" /><Relationship Type="http://schemas.openxmlformats.org/officeDocument/2006/relationships/slideLayout" Target="/ppt/slideLayouts/slideLayout5.xml" Id="Rdef26d92ffb644cf" /><Relationship Type="http://schemas.openxmlformats.org/officeDocument/2006/relationships/slideLayout" Target="/ppt/slideLayouts/slideLayout6.xml" Id="R4cba6dd376dc4fa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91e5756666c4b09"/>
    <p:sldLayoutId xmlns:r="http://schemas.openxmlformats.org/officeDocument/2006/relationships" id="2147483650" r:id="Rd08141939ee24e67"/>
    <p:sldLayoutId xmlns:r="http://schemas.openxmlformats.org/officeDocument/2006/relationships" id="2147483651" r:id="Rf8433c106f1f48a6"/>
    <p:sldLayoutId xmlns:r="http://schemas.openxmlformats.org/officeDocument/2006/relationships" id="2147483652" r:id="Ra1b347dbaee94f0e"/>
    <p:sldLayoutId xmlns:r="http://schemas.openxmlformats.org/officeDocument/2006/relationships" id="2147483653" r:id="Rdef26d92ffb644cf"/>
    <p:sldLayoutId xmlns:r="http://schemas.openxmlformats.org/officeDocument/2006/relationships" id="2147483654" r:id="R4cba6dd376dc4fa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7317d285a74ef2" /><Relationship Type="http://schemas.openxmlformats.org/officeDocument/2006/relationships/notesSlide" Target="/ppt/notesSlides/notesSlide1.xml" Id="R0675363970494cd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9693e47b834e97" /><Relationship Type="http://schemas.openxmlformats.org/officeDocument/2006/relationships/notesSlide" Target="/ppt/notesSlides/notesSlide2.xml" Id="Re59f5cddbba340b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002a66246d4dea" /><Relationship Type="http://schemas.openxmlformats.org/officeDocument/2006/relationships/notesSlide" Target="/ppt/notesSlides/notesSlide3.xml" Id="Ra6198396d0e842e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b3b332184048eb" /><Relationship Type="http://schemas.openxmlformats.org/officeDocument/2006/relationships/notesSlide" Target="/ppt/notesSlides/notesSlide4.xml" Id="R1b70f8b5465b45b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d841c5163144c3" /><Relationship Type="http://schemas.openxmlformats.org/officeDocument/2006/relationships/notesSlide" Target="/ppt/notesSlides/notesSlide5.xml" Id="R2a38077e9ff342c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8c5899429fb46c9" /><Relationship Type="http://schemas.openxmlformats.org/officeDocument/2006/relationships/image" Target="/ppt/media/image.png" Id="Rd2a361cc956c4e9d" /><Relationship Type="http://schemas.openxmlformats.org/officeDocument/2006/relationships/notesSlide" Target="/ppt/notesSlides/notesSlide6.xml" Id="Rc0c74447bed241b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3e9da748c4463b" /><Relationship Type="http://schemas.openxmlformats.org/officeDocument/2006/relationships/notesSlide" Target="/ppt/notesSlides/notesSlide7.xml" Id="R114acae178ce443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cfa531299e4eab" /><Relationship Type="http://schemas.openxmlformats.org/officeDocument/2006/relationships/notesSlide" Target="/ppt/notesSlides/notesSlide8.xml" Id="R98260dac152644f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ffd93c99de42d1" /><Relationship Type="http://schemas.openxmlformats.org/officeDocument/2006/relationships/notesSlide" Target="/ppt/notesSlides/notesSlide9.xml" Id="R612f27d20979416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43852211d846b3" /><Relationship Type="http://schemas.openxmlformats.org/officeDocument/2006/relationships/notesSlide" Target="/ppt/notesSlides/notesSlide10.xml" Id="Rc4899fbf209d42a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6F2189-A4D5-4165-9E79-D84F066EB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6DB5BF-82F8-4A0C-87A8-957A70F05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Første besøg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403069-2EC7-4CCD-B385-481340743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 skal jeg stille min taske?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Må jeg bruge køkkenet?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Hvaða spurningu þarftu fyrst?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BA8BAA-EC97-454E-BCAA-5BFD7315E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10. kafli · Hjemme hos os · 1</a:t>
            </a:r>
          </a:p>
        </p:txBody>
      </p:sp>
    </p:spTree>
    <p:extLst>
      <p:ext uri="{BB962C8B-B14F-4D97-AF65-F5344CB8AC3E}">
        <p14:creationId xmlns:p14="http://schemas.microsoft.com/office/powerpoint/2010/main" val="2536396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BD876D-435F-4073-BB48-0E94E294A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12F307-7504-44BA-B8D3-8FD91D824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til værten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871037-FE47-45C5-B378-034222CC9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B1-C06-A01 / A02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Taske · Aftensmad · Køkken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5459C0-4F53-4F74-9780-575CEB074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10. kafli · Hjemme hos os · 2</a:t>
            </a:r>
          </a:p>
        </p:txBody>
      </p:sp>
    </p:spTree>
    <p:extLst>
      <p:ext uri="{BB962C8B-B14F-4D97-AF65-F5344CB8AC3E}">
        <p14:creationId xmlns:p14="http://schemas.microsoft.com/office/powerpoint/2010/main" val="10956058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51CF53-6E50-4989-B5BD-0EA05BDC4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7C3DCC-9838-42D5-B0C4-B0C00082F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beskeder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A42667-85D9-4B74-9C91-51AC84113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Hos Liv · På gæstehuset Solen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Må gæsten bruge køkkenet hos Liv klokken 20.15?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gæsten gøre, før han bruger noget i køkkenet på gæstehuset?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1D32FA-8E3E-41CA-8F84-8B1179C75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10. kafli · Hjemme hos os · 3</a:t>
            </a:r>
          </a:p>
        </p:txBody>
      </p:sp>
    </p:spTree>
    <p:extLst>
      <p:ext uri="{BB962C8B-B14F-4D97-AF65-F5344CB8AC3E}">
        <p14:creationId xmlns:p14="http://schemas.microsoft.com/office/powerpoint/2010/main" val="154178589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CDDF11-BD41-4225-8267-C84063748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357664-6A6E-4B33-A02B-172B1540B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Mine ting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F5D172-2C51-4ABE-9777-015007095138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Min / mit / mine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8EBE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Din / dit / dine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8EBEA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Min bog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Din taske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Mit værelse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Dit glas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Mine sko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Dine bøger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5D60D5-AD6F-4170-98ED-DCD266D57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B53A2B"/>
                </a:solidFill>
                <a:latin typeface="Inter"/>
                <a:ea typeface="Inter"/>
                <a:cs typeface="Inter"/>
              </a:rPr>
              <a:t>Lær en eller et sammen med ordet.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52A68E-5041-4F16-8205-4A6DD5B2A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10. kafli · Hjemme hos os · 4</a:t>
            </a:r>
          </a:p>
        </p:txBody>
      </p:sp>
    </p:spTree>
    <p:extLst>
      <p:ext uri="{BB962C8B-B14F-4D97-AF65-F5344CB8AC3E}">
        <p14:creationId xmlns:p14="http://schemas.microsoft.com/office/powerpoint/2010/main" val="737959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A4D1F5-40D8-4589-BAAC-AD330652F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CD2C39-A1C7-4068-87BD-E8B774171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 eller må?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90CEE7-80E4-45E7-9F2B-281AB2139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 er køkkenet?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Må jeg bruge køkkenet?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er ólíkt í spurningunum?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275C47-8565-46DA-8C32-4E0141DC9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10. kafli · Hjemme hos os · 5</a:t>
            </a:r>
          </a:p>
        </p:txBody>
      </p:sp>
    </p:spTree>
    <p:extLst>
      <p:ext uri="{BB962C8B-B14F-4D97-AF65-F5344CB8AC3E}">
        <p14:creationId xmlns:p14="http://schemas.microsoft.com/office/powerpoint/2010/main" val="67020491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6A4578-B119-43BC-A6FC-E8BD60A53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D9CE14-7222-476E-B615-7031381ED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Som regel – men i dag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1F2F63-A459-4331-9B50-2B64BB80E9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a361cc956c4e9d"/>
          <a:stretch xmlns:a="http://schemas.openxmlformats.org/drawingml/2006/main"/>
        </p:blipFill>
        <p:spPr>
          <a:xfrm xmlns:a="http://schemas.openxmlformats.org/drawingml/2006/main">
            <a:off x="685800" y="1951932"/>
            <a:ext cx="10820400" cy="304938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7CFFF7-F207-408B-8FA5-EEC9D682D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B53A2B"/>
                </a:solidFill>
                <a:latin typeface="Inter"/>
                <a:ea typeface="Inter"/>
                <a:cs typeface="Inter"/>
              </a:rPr>
              <a:t>Vi spiser som regel …, men 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0E2A73-304C-40F1-8C7F-299D70FF0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10. kafli · Hjemme hos os · 6</a:t>
            </a:r>
          </a:p>
        </p:txBody>
      </p:sp>
    </p:spTree>
    <p:extLst>
      <p:ext uri="{BB962C8B-B14F-4D97-AF65-F5344CB8AC3E}">
        <p14:creationId xmlns:p14="http://schemas.microsoft.com/office/powerpoint/2010/main" val="14006906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B97F06-3F71-4142-A1E7-278980703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DC0DDA-2471-40FF-9541-369432AEF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Den forkerte dør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02032C-9A33-4AC3-93B2-6D1A7D2E7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»Det er ude i gangen.«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I gangen er der to døre.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sætning løser misforståelsen?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77643C-76C1-473B-94ED-00C0C5817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10. kafli · Hjemme hos os · 7</a:t>
            </a:r>
          </a:p>
        </p:txBody>
      </p:sp>
    </p:spTree>
    <p:extLst>
      <p:ext uri="{BB962C8B-B14F-4D97-AF65-F5344CB8AC3E}">
        <p14:creationId xmlns:p14="http://schemas.microsoft.com/office/powerpoint/2010/main" val="3400839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0422C7-8F47-4FEB-AFFD-D8625CC3B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2E0DC2-A459-41DF-92D4-7F83C3F25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er en husstand?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D6AC9E-3BF7-45EE-A85B-46869BA2E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Personer, der bor på samme adresse.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 behøver ikke være i familie med hinanden.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Útskýrðu orðið husstand á íslensku.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E1C25F-5817-4981-873E-508F3E11A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10. kafli · Hjemme hos os · 8</a:t>
            </a:r>
          </a:p>
        </p:txBody>
      </p:sp>
    </p:spTree>
    <p:extLst>
      <p:ext uri="{BB962C8B-B14F-4D97-AF65-F5344CB8AC3E}">
        <p14:creationId xmlns:p14="http://schemas.microsoft.com/office/powerpoint/2010/main" val="134577770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4624F4-C509-4BC8-BF5B-9A5BB80BE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F0309F-85A2-4306-A38E-1EE67BDA3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interview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7C9F27-1C8F-4EB7-BCA5-60DDD91C1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Komutími · Staður · Leyfi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Spurðu. Hlustaðu. Staðfestu takmörkun.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093279-E83D-4248-87EB-7FAB7B271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10. kafli · Hjemme hos os · 9</a:t>
            </a:r>
          </a:p>
        </p:txBody>
      </p:sp>
    </p:spTree>
    <p:extLst>
      <p:ext uri="{BB962C8B-B14F-4D97-AF65-F5344CB8AC3E}">
        <p14:creationId xmlns:p14="http://schemas.microsoft.com/office/powerpoint/2010/main" val="167948755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EC8621-55B6-4D04-A426-52F063D73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31AA7B-B52C-4148-9156-3144C7483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andet gæstehus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FB5AE5-8448-4C26-A776-DDA817A4D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B1-C06-A05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Skrifaðu gestgjafanum. Hvað veistu? Hvað vantar?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Spurði ég eða giskaði ég?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77FEED-896E-4569-ACD9-D7FB510A5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10. kafli · Hjemme hos os · 10</a:t>
            </a:r>
          </a:p>
        </p:txBody>
      </p:sp>
    </p:spTree>
    <p:extLst>
      <p:ext uri="{BB962C8B-B14F-4D97-AF65-F5344CB8AC3E}">
        <p14:creationId xmlns:p14="http://schemas.microsoft.com/office/powerpoint/2010/main" val="3122202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2026-10-23T23:58:03.8700000Z</dcterms:created>
  <dcterms:modified xsi:type="dcterms:W3CDTF">2026-10-23T23:58:03.8700000Z</dcterms:modified>
</coreProperties>
</file>