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089575af4824b65" /><Relationship Type="http://schemas.openxmlformats.org/officeDocument/2006/relationships/extended-properties" Target="/docProps/app.xml" Id="Rf21c2a153d4e48a4" /><Relationship Type="http://schemas.openxmlformats.org/officeDocument/2006/relationships/officeDocument" Target="/ppt/presentation.xml" Id="R53eacd9291cc40e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c5d36065eca493d"/>
  </p:sldMasterIdLst>
  <p:notesMasterIdLst>
    <p:notesMasterId xmlns:r="http://schemas.openxmlformats.org/officeDocument/2006/relationships" r:id="R2abe5f86e72d489a"/>
  </p:notesMasterIdLst>
  <p:sldIdLst>
    <p:sldId xmlns:r="http://schemas.openxmlformats.org/officeDocument/2006/relationships" id="256" r:id="R1b46dd45c0de406d"/>
    <p:sldId xmlns:r="http://schemas.openxmlformats.org/officeDocument/2006/relationships" id="257" r:id="R4d58eac7fb674ace"/>
    <p:sldId xmlns:r="http://schemas.openxmlformats.org/officeDocument/2006/relationships" id="258" r:id="R298d8524b9fd43ac"/>
    <p:sldId xmlns:r="http://schemas.openxmlformats.org/officeDocument/2006/relationships" id="259" r:id="R61d8e48184064fbb"/>
    <p:sldId xmlns:r="http://schemas.openxmlformats.org/officeDocument/2006/relationships" id="260" r:id="Rabd172fc569449b0"/>
    <p:sldId xmlns:r="http://schemas.openxmlformats.org/officeDocument/2006/relationships" id="261" r:id="Rb5d6fd208a6c48b5"/>
    <p:sldId xmlns:r="http://schemas.openxmlformats.org/officeDocument/2006/relationships" id="262" r:id="Ra827413eecc64202"/>
    <p:sldId xmlns:r="http://schemas.openxmlformats.org/officeDocument/2006/relationships" id="263" r:id="R88735cf0762c40ff"/>
    <p:sldId xmlns:r="http://schemas.openxmlformats.org/officeDocument/2006/relationships" id="264" r:id="Red22293a28d14ce6"/>
    <p:sldId xmlns:r="http://schemas.openxmlformats.org/officeDocument/2006/relationships" id="265" r:id="R56ffb27c36c54b1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7e51d9492374537" /><Relationship Type="http://schemas.openxmlformats.org/officeDocument/2006/relationships/slideMaster" Target="/ppt/slideMasters/slideMaster1.xml" Id="R6c5d36065eca493d" /><Relationship Type="http://schemas.openxmlformats.org/officeDocument/2006/relationships/notesMaster" Target="/ppt/notesMasters/notesMaster1.xml" Id="R2abe5f86e72d489a" /><Relationship Type="http://schemas.openxmlformats.org/officeDocument/2006/relationships/presProps" Target="/ppt/presProps.xml" Id="R64ede5916f55409d" /><Relationship Type="http://schemas.openxmlformats.org/officeDocument/2006/relationships/tableStyles" Target="/ppt/tableStyles.xml" Id="R451b36f455d84c32" /><Relationship Type="http://schemas.openxmlformats.org/officeDocument/2006/relationships/slide" Target="/ppt/slides/slide1.xml" Id="R1b46dd45c0de406d" /><Relationship Type="http://schemas.openxmlformats.org/officeDocument/2006/relationships/slide" Target="/ppt/slides/slide2.xml" Id="R4d58eac7fb674ace" /><Relationship Type="http://schemas.openxmlformats.org/officeDocument/2006/relationships/slide" Target="/ppt/slides/slide3.xml" Id="R298d8524b9fd43ac" /><Relationship Type="http://schemas.openxmlformats.org/officeDocument/2006/relationships/slide" Target="/ppt/slides/slide4.xml" Id="R61d8e48184064fbb" /><Relationship Type="http://schemas.openxmlformats.org/officeDocument/2006/relationships/slide" Target="/ppt/slides/slide5.xml" Id="Rabd172fc569449b0" /><Relationship Type="http://schemas.openxmlformats.org/officeDocument/2006/relationships/slide" Target="/ppt/slides/slide6.xml" Id="Rb5d6fd208a6c48b5" /><Relationship Type="http://schemas.openxmlformats.org/officeDocument/2006/relationships/slide" Target="/ppt/slides/slide7.xml" Id="Ra827413eecc64202" /><Relationship Type="http://schemas.openxmlformats.org/officeDocument/2006/relationships/slide" Target="/ppt/slides/slide8.xml" Id="R88735cf0762c40ff" /><Relationship Type="http://schemas.openxmlformats.org/officeDocument/2006/relationships/slide" Target="/ppt/slides/slide9.xml" Id="Red22293a28d14ce6" /><Relationship Type="http://schemas.openxmlformats.org/officeDocument/2006/relationships/slide" Target="/ppt/slides/slide10.xml" Id="R56ffb27c36c54b1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4aa7a867a2a4bb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db623155a9d4207" /><Relationship Type="http://schemas.openxmlformats.org/officeDocument/2006/relationships/notesMaster" Target="/ppt/notesMasters/notesMaster1.xml" Id="R0b3c31aa9df44dc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a7e96ca428249ca" /><Relationship Type="http://schemas.openxmlformats.org/officeDocument/2006/relationships/notesMaster" Target="/ppt/notesMasters/notesMaster1.xml" Id="R435177437b3a402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b31b848267c4a03" /><Relationship Type="http://schemas.openxmlformats.org/officeDocument/2006/relationships/notesMaster" Target="/ppt/notesMasters/notesMaster1.xml" Id="R8dff43aaaa684b4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1ff87a47e45413e" /><Relationship Type="http://schemas.openxmlformats.org/officeDocument/2006/relationships/notesMaster" Target="/ppt/notesMasters/notesMaster1.xml" Id="Ra5b29fbd9afe4bc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493fa968ebd468a" /><Relationship Type="http://schemas.openxmlformats.org/officeDocument/2006/relationships/notesMaster" Target="/ppt/notesMasters/notesMaster1.xml" Id="R7a383ed0595c4dd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e66f0943d0f44d4" /><Relationship Type="http://schemas.openxmlformats.org/officeDocument/2006/relationships/notesMaster" Target="/ppt/notesMasters/notesMaster1.xml" Id="R72adfec1bf0d4c8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3875d2056364480" /><Relationship Type="http://schemas.openxmlformats.org/officeDocument/2006/relationships/notesMaster" Target="/ppt/notesMasters/notesMaster1.xml" Id="R9305ec56dab84b4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a1c4f7ec9704b84" /><Relationship Type="http://schemas.openxmlformats.org/officeDocument/2006/relationships/notesMaster" Target="/ppt/notesMasters/notesMaster1.xml" Id="R21f7b4619e2143f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5dc92b8e8d84f83" /><Relationship Type="http://schemas.openxmlformats.org/officeDocument/2006/relationships/notesMaster" Target="/ppt/notesMasters/notesMaster1.xml" Id="Rb89749da9a354a9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995b5da4705428f" /><Relationship Type="http://schemas.openxmlformats.org/officeDocument/2006/relationships/notesMaster" Target="/ppt/notesMasters/notesMaster1.xml" Id="R1627a5bbcb1349f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Nemendur velja fyrst eftir áhuga og skrifa svo tvær spurningar sem þarf að svara áður en valið verður að áætlun. Rifjið upp: Hvad koster det? Jeg kan først komme klokken et.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Kvikmyndin endar 15.00, svo vinurinn sér hana ekki alla. Spilin og teikniborðið henta ef hann fer fyrr. Á bókasafnið má líka ganga og borga ekkert.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20 kr. á mann. Gratis adgang merkir að viðburðurinn sjálfur er ókeypis, ekki ferðin. Tveir krakkar með 25 kr. hvor komast báðir báðar leiðir með strætó.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Fyrst lokaákvörðunin, svo ein ástæða. A02: setningin þar sem Noor spyr hvenær Liv sé laus. Tími og verð geta breytt fyrsta valinu.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Først: röð annars vegar, ekki fyrr en hins vegar. Så getur merkt síðan eða þá. Síðan B1-C07-A03.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Þegar tímasetningin stendur fremst kemur sögnin á undan frumlaginu, eins og í íslensku: Á laugardaginn tökum við strætó. Biðjið um setningu með eigin athöfn.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Upplýsingarnar eru af vef Ungdomsskolen i Aarhus; heimildin er í bókinni. Dæmi um spurningar: Hvor foregår holdet? Skal man betale for materialer?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Spjöldin eru með lausum tíma, óskum og fjárhæð; nemendur sýna þau ekki. Báðir þurfa að heyrast staðfesta áætlunina. Bætið við kostnaði hvors um sig.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Safnið fyrst svörum hvers og eins við A04. Með einkaspjöldunum er sameiginlegur tími 13:20–14:40: spil 13:20–14:00 eða teikniborðið innan þess tíma. Opnunartíminn einn segir ekki til um lausan tíma beggja. Fleiri en ein lausn er gild.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Afhendið tilkynningarnar og nýju spjöldin. A05 færir upphafið en lokin haldast 12:30. Safnið boði frá hverjum nemanda (50–70 orð).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aab4fe7fd394b1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4bbf25b3c284ff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c49e9b450214f2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b025f1a5ad3458c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fb6a429b9d74fd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65615362b2845d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1EB1CE5-ECE1-4B10-B725-FA5C2432A10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F1DBDA3-6E42-4A51-B091-28551B4BB4C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92CBABCA-A4F1-4EDE-A036-726111794FB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9474282-B0C4-49A2-A39E-8EEBF1F7BD9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C6B2B6D-2AF8-45F1-90FB-8703F65210E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E29FFA1-501D-44A4-AA4F-BE4D507C59F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91BE964-BF76-4497-802B-548D3045D78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B154B5B-114C-4622-88A5-7C7DAA86965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A13EA32-C5D6-4115-BB37-466E3F0F7FE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64CBAEE-D838-4767-B537-26430DA8A63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a0f3d9149314b99" /><Relationship Type="http://schemas.openxmlformats.org/officeDocument/2006/relationships/slideLayout" Target="/ppt/slideLayouts/slideLayout1.xml" Id="R0fa6e0552373443c" /><Relationship Type="http://schemas.openxmlformats.org/officeDocument/2006/relationships/slideLayout" Target="/ppt/slideLayouts/slideLayout2.xml" Id="R83f5d02c4e344f9c" /><Relationship Type="http://schemas.openxmlformats.org/officeDocument/2006/relationships/slideLayout" Target="/ppt/slideLayouts/slideLayout3.xml" Id="R0c8fcc3835114229" /><Relationship Type="http://schemas.openxmlformats.org/officeDocument/2006/relationships/slideLayout" Target="/ppt/slideLayouts/slideLayout4.xml" Id="Recff5869d83741ee" /><Relationship Type="http://schemas.openxmlformats.org/officeDocument/2006/relationships/slideLayout" Target="/ppt/slideLayouts/slideLayout5.xml" Id="Rb1618549be25491c" /><Relationship Type="http://schemas.openxmlformats.org/officeDocument/2006/relationships/slideLayout" Target="/ppt/slideLayouts/slideLayout6.xml" Id="Rf9de256722f8418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fa6e0552373443c"/>
    <p:sldLayoutId xmlns:r="http://schemas.openxmlformats.org/officeDocument/2006/relationships" id="2147483650" r:id="R83f5d02c4e344f9c"/>
    <p:sldLayoutId xmlns:r="http://schemas.openxmlformats.org/officeDocument/2006/relationships" id="2147483651" r:id="R0c8fcc3835114229"/>
    <p:sldLayoutId xmlns:r="http://schemas.openxmlformats.org/officeDocument/2006/relationships" id="2147483652" r:id="Recff5869d83741ee"/>
    <p:sldLayoutId xmlns:r="http://schemas.openxmlformats.org/officeDocument/2006/relationships" id="2147483653" r:id="Rb1618549be25491c"/>
    <p:sldLayoutId xmlns:r="http://schemas.openxmlformats.org/officeDocument/2006/relationships" id="2147483654" r:id="Rf9de256722f8418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75ee7ff4dc4cf8" /><Relationship Type="http://schemas.openxmlformats.org/officeDocument/2006/relationships/notesSlide" Target="/ppt/notesSlides/notesSlide1.xml" Id="R5e208e404d93423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14e9a1cf7c940f8" /><Relationship Type="http://schemas.openxmlformats.org/officeDocument/2006/relationships/notesSlide" Target="/ppt/notesSlides/notesSlide2.xml" Id="R15f5663697714fd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91fffddb96c4cc6" /><Relationship Type="http://schemas.openxmlformats.org/officeDocument/2006/relationships/notesSlide" Target="/ppt/notesSlides/notesSlide3.xml" Id="Rf57cbce6641e465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176f181f36747bf" /><Relationship Type="http://schemas.openxmlformats.org/officeDocument/2006/relationships/notesSlide" Target="/ppt/notesSlides/notesSlide4.xml" Id="Rf1fe73660f864cd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d77d2b87afb4f74" /><Relationship Type="http://schemas.openxmlformats.org/officeDocument/2006/relationships/notesSlide" Target="/ppt/notesSlides/notesSlide5.xml" Id="Rdbb708ed3fb1439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81ba389ff074c19" /><Relationship Type="http://schemas.openxmlformats.org/officeDocument/2006/relationships/notesSlide" Target="/ppt/notesSlides/notesSlide6.xml" Id="Re17134abd9844e3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ecf81df1d714f90" /><Relationship Type="http://schemas.openxmlformats.org/officeDocument/2006/relationships/notesSlide" Target="/ppt/notesSlides/notesSlide7.xml" Id="Re350d35504694a0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1daddeabe0545a7" /><Relationship Type="http://schemas.openxmlformats.org/officeDocument/2006/relationships/notesSlide" Target="/ppt/notesSlides/notesSlide8.xml" Id="R9ba01617bb234eb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2634f6aa2a64dbd" /><Relationship Type="http://schemas.openxmlformats.org/officeDocument/2006/relationships/image" Target="/ppt/media/image.png" Id="Rb5236464c62b43c1" /><Relationship Type="http://schemas.openxmlformats.org/officeDocument/2006/relationships/notesSlide" Target="/ppt/notesSlides/notesSlide9.xml" Id="R0fbe29728f70478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08fb65c3aa2458e" /><Relationship Type="http://schemas.openxmlformats.org/officeDocument/2006/relationships/notesSlide" Target="/ppt/notesSlides/notesSlide10.xml" Id="R30bfd149541c4ae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3C1C70-3C89-4FF3-80BE-81AC8E01C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40C7C9-7222-41FC-86D5-5717DDCEE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På lørdag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02B3CD-E8F4-4B15-B2BD-060AAEE75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Film · Spil · Tegning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vil du gerne? Hvad skal du vide først?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387DAB-8298-4BF2-B031-466162735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11. kafli · En god weekend · 1</a:t>
            </a:r>
          </a:p>
        </p:txBody>
      </p:sp>
    </p:spTree>
    <p:extLst>
      <p:ext uri="{BB962C8B-B14F-4D97-AF65-F5344CB8AC3E}">
        <p14:creationId xmlns:p14="http://schemas.microsoft.com/office/powerpoint/2010/main" val="94472680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690AB6-B234-4BA8-BD89-C0DD4FCAE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D86519-490E-4709-B232-C7F76A90C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Tre opslag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44ADBB-6EF1-47C0-A3A4-284843FB3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Tid · Sted · Pris · Sluttid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Hvilken aktivitet passer til en ven, der skal hjem 14:30?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B6C1EE-0C98-4796-ABD9-2AC86762E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11. kafli · En god weekend · 2</a:t>
            </a:r>
          </a:p>
        </p:txBody>
      </p:sp>
    </p:spTree>
    <p:extLst>
      <p:ext uri="{BB962C8B-B14F-4D97-AF65-F5344CB8AC3E}">
        <p14:creationId xmlns:p14="http://schemas.microsoft.com/office/powerpoint/2010/main" val="71001181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882F7D-B05C-4DC2-B6EA-B2CF447EE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B2626F-B8FF-4C9B-9625-A9A2023AA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koster hele planen?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9822FA-7F20-4CA9-877D-0339DB0195D1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410200"/>
                <a:gridCol w="5410200"/>
              </a:tblGrid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Del af turen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8EBEA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Pris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8EBEA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Adgang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Gratis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Bus derhen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10 kr.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Bus hjem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10 kr.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I alt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DF190E-2408-4D8D-BA3B-6E7E59C24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B53A2B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B53A2B"/>
                </a:solidFill>
                <a:latin typeface="Inter"/>
                <a:ea typeface="Inter"/>
                <a:cs typeface="Inter"/>
              </a:rPr>
              <a:t>Hvad koster turen ud og hjem?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8BBD5B-C2E1-4788-B394-326030483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11. kafli · En god weekend · 3</a:t>
            </a:r>
          </a:p>
        </p:txBody>
      </p:sp>
    </p:spTree>
    <p:extLst>
      <p:ext uri="{BB962C8B-B14F-4D97-AF65-F5344CB8AC3E}">
        <p14:creationId xmlns:p14="http://schemas.microsoft.com/office/powerpoint/2010/main" val="109882563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7A9715-4A85-4359-A038-A2044BDDE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C60B54-920D-482E-A678-3BF41451D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Lyt til et forslag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DC286D-4303-4A6D-AB2D-9EE3CD39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B1-C07-A01 / A02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vælger de? Hvorfor?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E7DD27-1B51-4048-88B6-BE3C379F4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11. kafli · En god weekend · 4</a:t>
            </a:r>
          </a:p>
        </p:txBody>
      </p:sp>
    </p:spTree>
    <p:extLst>
      <p:ext uri="{BB962C8B-B14F-4D97-AF65-F5344CB8AC3E}">
        <p14:creationId xmlns:p14="http://schemas.microsoft.com/office/powerpoint/2010/main" val="36526873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337ECB-A681-456C-984F-39BF97512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D23251-71CE-4D75-8BE0-CB544506C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Først og så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7F06ED-8B64-44F8-88E6-67C58B9EB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Først tager vi bussen. Så spiller vi.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Jeg kan først komme klokken et.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Hvað merkir først í hvorri setningu?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9728A0-1CBA-49F1-9696-1698CCE99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11. kafli · En god weekend · 5</a:t>
            </a:r>
          </a:p>
        </p:txBody>
      </p:sp>
    </p:spTree>
    <p:extLst>
      <p:ext uri="{BB962C8B-B14F-4D97-AF65-F5344CB8AC3E}">
        <p14:creationId xmlns:p14="http://schemas.microsoft.com/office/powerpoint/2010/main" val="193618619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715B1A-8391-4595-AA38-2539793D8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489DBA-52DA-4F2F-B3FF-B8A089CE6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På lørdag tager vi …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8DDF65-8F4C-4BD6-838A-DB52FD107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Vi tager bussen på lørdag.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På lørdag tager vi bussen.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Byrjaðu nýja setningu á På lørdag.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C14C16-AF9A-410F-8090-9178F9D56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11. kafli · En god weekend · 6</a:t>
            </a:r>
          </a:p>
        </p:txBody>
      </p:sp>
    </p:spTree>
    <p:extLst>
      <p:ext uri="{BB962C8B-B14F-4D97-AF65-F5344CB8AC3E}">
        <p14:creationId xmlns:p14="http://schemas.microsoft.com/office/powerpoint/2010/main" val="109502804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167B84-BDC5-4B09-AB75-AF709C915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DD8DC0-515C-4708-8BF7-FCE3B91D2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Et fritidstilbud i virkeligheden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4C56B5-FDC9-41C5-B784-72790C3A8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Ungdomsskolen i Aarhus: unge fra 7. klasse til og med 17 år.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Undervisningen er gratis, men der kan være betaling for materialer og ture.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Hvaða tvær spurningar þarf gesturinn að spyrja um námskeiðið?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0CAAA1-B475-429D-97A9-795ECB162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11. kafli · En god weekend · 7</a:t>
            </a:r>
          </a:p>
        </p:txBody>
      </p:sp>
    </p:spTree>
    <p:extLst>
      <p:ext uri="{BB962C8B-B14F-4D97-AF65-F5344CB8AC3E}">
        <p14:creationId xmlns:p14="http://schemas.microsoft.com/office/powerpoint/2010/main" val="74343148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5E264C-1A37-4378-B0EA-D87AF924F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1E8C42-A7F5-46C2-B5D3-6C2F741BF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plan for to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100190-2ADD-40A3-8022-099C9CFC1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Spyrjið áður en þið ákveðið.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Mødested · Start · Aktivitet · Slut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9AFD5F-829F-414F-9941-D20F04B9E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11. kafli · En god weekend · 8</a:t>
            </a:r>
          </a:p>
        </p:txBody>
      </p:sp>
    </p:spTree>
    <p:extLst>
      <p:ext uri="{BB962C8B-B14F-4D97-AF65-F5344CB8AC3E}">
        <p14:creationId xmlns:p14="http://schemas.microsoft.com/office/powerpoint/2010/main" val="87424913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CCA343-4A2C-4149-8350-A21C5DC19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23A332-059B-47A7-AB52-4CDD6B31F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Ny besked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D25A14-FC8F-4B5D-BAAA-2E0865B97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62125"/>
            <a:ext cx="4095750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B1-C07-A04</a:t>
            </a:r>
          </a:p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ændrer sig? Hvad kan vi stadig gøre?</a:t>
            </a:r>
          </a:p>
          <a:p xmlns:a="http://schemas.openxmlformats.org/drawingml/2006/main">
            <a:pPr>
              <a:defRPr sz="255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Så ændrer vi planen.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A1F33D-DC00-48BA-8A63-349861AB945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236464c62b43c1"/>
          <a:stretch xmlns:a="http://schemas.openxmlformats.org/drawingml/2006/main"/>
        </p:blipFill>
        <p:spPr>
          <a:xfrm xmlns:a="http://schemas.openxmlformats.org/drawingml/2006/main">
            <a:off x="5143500" y="2117321"/>
            <a:ext cx="6362700" cy="2718608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235D00-53FA-47F9-842D-C169A1A1F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11. kafli · En god weekend · 9</a:t>
            </a:r>
          </a:p>
        </p:txBody>
      </p:sp>
    </p:spTree>
    <p:extLst>
      <p:ext uri="{BB962C8B-B14F-4D97-AF65-F5344CB8AC3E}">
        <p14:creationId xmlns:p14="http://schemas.microsoft.com/office/powerpoint/2010/main" val="193897698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C4417E-3032-4C08-BA45-2492D81F5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3A2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35F9B8-352F-4994-999E-A9920C005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Et værksted i ferien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AF3E37-9559-4737-90D2-9B819890C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B1-C07-A05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Nýr tími. Nýtt boð. Eigin orð.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Hentar áætlunin báðum?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13851B-5F69-4065-AA82-B22FCE628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8. bekkur · 11. kafli · En god weekend · 10</a:t>
            </a:r>
          </a:p>
        </p:txBody>
      </p:sp>
    </p:spTree>
    <p:extLst>
      <p:ext uri="{BB962C8B-B14F-4D97-AF65-F5344CB8AC3E}">
        <p14:creationId xmlns:p14="http://schemas.microsoft.com/office/powerpoint/2010/main" val="106426750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2026-10-23T23:58:06.0540000Z</dcterms:created>
  <dcterms:modified xsi:type="dcterms:W3CDTF">2026-10-23T23:58:06.0540000Z</dcterms:modified>
</coreProperties>
</file>