
<file path=[Content_Types].xml><?xml version="1.0" encoding="utf-8"?>
<Types xmlns="http://schemas.openxmlformats.org/package/2006/content-types">
  <Default Extension="xml" ContentType="application/vnd.openxmlformats-package.core-properties+xml"/>
  <Default Extension="png" ContentType="image/png"/>
  <Default Extension="rels" ContentType="application/vnd.openxmlformats-package.relationships+xml"/>
  <Override PartName="/docProps/app.xml" ContentType="application/vnd.openxmlformats-officedocument.extended-properties+xml"/>
  <Override PartName="/ppt/presentation.xml" ContentType="application/vnd.openxmlformats-officedocument.presentationml.presentation.main+xml"/>
  <Override PartName="/ppt/theme/theme1.xml" ContentType="application/vnd.openxmlformats-officedocument.theme+xml"/>
  <Override PartName="/ppt/slideMasters/slideMaster1.xml" ContentType="application/vnd.openxmlformats-officedocument.presentationml.slideMaster+xml"/>
  <Override PartName="/ppt/slideMasters/theme/theme2.xml" ContentType="application/vnd.openxmlformats-officedocument.theme+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notesMasters/notesMaster1.xml" ContentType="application/vnd.openxmlformats-officedocument.presentationml.notesMaster+xml"/>
  <Override PartName="/ppt/notesMasters/theme/theme3.xml" ContentType="application/vnd.openxmlformats-officedocument.theme+xml"/>
  <Override PartName="/ppt/presProps.xml" ContentType="application/vnd.openxmlformats-officedocument.presentationml.presProps+xml"/>
  <Override PartName="/ppt/tableStyles.xml" ContentType="application/vnd.openxmlformats-officedocument.presentationml.tableStyles+xml"/>
  <Override PartName="/ppt/slides/slide1.xml" ContentType="application/vnd.openxmlformats-officedocument.presentationml.slide+xml"/>
  <Override PartName="/ppt/notesSlides/notesSlide1.xml" ContentType="application/vnd.openxmlformats-officedocument.presentationml.notes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Types>
</file>

<file path=_rels/.rels>&#65279;<?xml version="1.0" encoding="utf-8"?><Relationships xmlns="http://schemas.openxmlformats.org/package/2006/relationships"><Relationship Type="http://schemas.openxmlformats.org/package/2006/relationships/metadata/core-properties" Target="/docProps/core.xml" Id="R3fcb9618f7bc4b6e" /><Relationship Type="http://schemas.openxmlformats.org/officeDocument/2006/relationships/extended-properties" Target="/docProps/app.xml" Id="R5755de34b8ff42a9" /><Relationship Type="http://schemas.openxmlformats.org/officeDocument/2006/relationships/officeDocument" Target="/ppt/presentation.xml" Id="R1e03cb39477248b4" /></Relationships>
</file>

<file path=ppt/presentation.xml><?xml version="1.0" encoding="utf-8"?>
<p:presentation xmlns:p="http://schemas.openxmlformats.org/presentationml/2006/main">
  <p:sldMasterIdLst>
    <p:sldMasterId xmlns:r="http://schemas.openxmlformats.org/officeDocument/2006/relationships" id="2147483648" r:id="R4f1dfc36f1c54648"/>
  </p:sldMasterIdLst>
  <p:notesMasterIdLst>
    <p:notesMasterId xmlns:r="http://schemas.openxmlformats.org/officeDocument/2006/relationships" r:id="R87f32f2095b74381"/>
  </p:notesMasterIdLst>
  <p:sldIdLst>
    <p:sldId xmlns:r="http://schemas.openxmlformats.org/officeDocument/2006/relationships" id="256" r:id="Rff313a9fb2ee47a2"/>
    <p:sldId xmlns:r="http://schemas.openxmlformats.org/officeDocument/2006/relationships" id="257" r:id="R1517fb391fe446a2"/>
    <p:sldId xmlns:r="http://schemas.openxmlformats.org/officeDocument/2006/relationships" id="258" r:id="R93528abd2b2b472e"/>
    <p:sldId xmlns:r="http://schemas.openxmlformats.org/officeDocument/2006/relationships" id="259" r:id="R494ddf2538ef4c55"/>
    <p:sldId xmlns:r="http://schemas.openxmlformats.org/officeDocument/2006/relationships" id="260" r:id="R24636066aa1c4dc4"/>
    <p:sldId xmlns:r="http://schemas.openxmlformats.org/officeDocument/2006/relationships" id="261" r:id="Rcd9f7d04565d4ede"/>
    <p:sldId xmlns:r="http://schemas.openxmlformats.org/officeDocument/2006/relationships" id="262" r:id="R58ee398187d74f61"/>
    <p:sldId xmlns:r="http://schemas.openxmlformats.org/officeDocument/2006/relationships" id="263" r:id="Rfd141753855d4c07"/>
    <p:sldId xmlns:r="http://schemas.openxmlformats.org/officeDocument/2006/relationships" id="264" r:id="R7d6637fe712b4f9d"/>
    <p:sldId xmlns:r="http://schemas.openxmlformats.org/officeDocument/2006/relationships" id="265" r:id="Rc70d32b33a404318"/>
  </p:sldIdLst>
  <p:sldSz cx="12192000" cy="6858000"/>
  <p:notesSz cx="6858000" cy="9144000"/>
</p:presentation>
</file>

<file path=ppt/presProps.xml><?xml version="1.0" encoding="utf-8"?>
<p:presentationPr xmlns:p="http://schemas.openxmlformats.org/presentationml/2006/main">
  <p:extLst>
    <p:ext xmlns:p14="http://schemas.microsoft.com/office/powerpoint/2010/main" uri="{E76CE94A-603C-4142-B9EB-6D1370010A27}">
      <p14:discardImageEditData val="0"/>
    </p:ext>
    <p:ext xmlns:p14="http://schemas.microsoft.com/office/powerpoint/2010/main" uri="{D31A062A-798A-4329-ABDD-BBA856620510}">
      <p14:defaultImageDpi val="32767"/>
    </p:ext>
    <p:ext xmlns:p15="http://schemas.microsoft.com/office/powerpoint/2012/main" uri="{FD5EFAAD-0ECE-453E-9831-46B23BE46B34}">
      <p15:chartTrackingRefBased val="1"/>
    </p:ext>
  </p:extLst>
</p:presentationPr>
</file>

<file path=ppt/tableStyles.xml><?xml version="1.0" encoding="utf-8"?>
<a:tblStyleLst xmlns:a="http://schemas.openxmlformats.org/drawingml/2006/main" def="{5C22544A-7EE6-4342-B048-85BDC9FD1C3A}"/>
</file>

<file path=ppt/_rels/presentation.xml.rels>&#65279;<?xml version="1.0" encoding="utf-8"?><Relationships xmlns="http://schemas.openxmlformats.org/package/2006/relationships"><Relationship Type="http://schemas.openxmlformats.org/officeDocument/2006/relationships/theme" Target="/ppt/theme/theme1.xml" Id="R6d1e0291706846f2" /><Relationship Type="http://schemas.openxmlformats.org/officeDocument/2006/relationships/slideMaster" Target="/ppt/slideMasters/slideMaster1.xml" Id="R4f1dfc36f1c54648" /><Relationship Type="http://schemas.openxmlformats.org/officeDocument/2006/relationships/notesMaster" Target="/ppt/notesMasters/notesMaster1.xml" Id="R87f32f2095b74381" /><Relationship Type="http://schemas.openxmlformats.org/officeDocument/2006/relationships/presProps" Target="/ppt/presProps.xml" Id="R7cd8c43404804989" /><Relationship Type="http://schemas.openxmlformats.org/officeDocument/2006/relationships/tableStyles" Target="/ppt/tableStyles.xml" Id="R29be8102bf0c4d40" /><Relationship Type="http://schemas.openxmlformats.org/officeDocument/2006/relationships/slide" Target="/ppt/slides/slide1.xml" Id="Rff313a9fb2ee47a2" /><Relationship Type="http://schemas.openxmlformats.org/officeDocument/2006/relationships/slide" Target="/ppt/slides/slide2.xml" Id="R1517fb391fe446a2" /><Relationship Type="http://schemas.openxmlformats.org/officeDocument/2006/relationships/slide" Target="/ppt/slides/slide3.xml" Id="R93528abd2b2b472e" /><Relationship Type="http://schemas.openxmlformats.org/officeDocument/2006/relationships/slide" Target="/ppt/slides/slide4.xml" Id="R494ddf2538ef4c55" /><Relationship Type="http://schemas.openxmlformats.org/officeDocument/2006/relationships/slide" Target="/ppt/slides/slide5.xml" Id="R24636066aa1c4dc4" /><Relationship Type="http://schemas.openxmlformats.org/officeDocument/2006/relationships/slide" Target="/ppt/slides/slide6.xml" Id="Rcd9f7d04565d4ede" /><Relationship Type="http://schemas.openxmlformats.org/officeDocument/2006/relationships/slide" Target="/ppt/slides/slide7.xml" Id="R58ee398187d74f61" /><Relationship Type="http://schemas.openxmlformats.org/officeDocument/2006/relationships/slide" Target="/ppt/slides/slide8.xml" Id="Rfd141753855d4c07" /><Relationship Type="http://schemas.openxmlformats.org/officeDocument/2006/relationships/slide" Target="/ppt/slides/slide9.xml" Id="R7d6637fe712b4f9d" /><Relationship Type="http://schemas.openxmlformats.org/officeDocument/2006/relationships/slide" Target="/ppt/slides/slide10.xml" Id="Rc70d32b33a404318" /></Relationships>
</file>

<file path=ppt/notesMasters/_rels/notesMaster1.xml.rels>&#65279;<?xml version="1.0" encoding="utf-8"?><Relationships xmlns="http://schemas.openxmlformats.org/package/2006/relationships"><Relationship Type="http://schemas.openxmlformats.org/officeDocument/2006/relationships/theme" Target="/ppt/notesMasters/theme/theme3.xml" Id="R1c6f7de8171f461e" /></Relationships>
</file>

<file path=ppt/notesMasters/notesMaster1.xml><?xml version="1.0" encoding="utf-8"?>
<p:notesMaster xmlns:p="http://schemas.openxmlformats.org/presentationml/2006/main">
  <p:cSld>
    <p:bg>
      <p:bgRef idx="1001">
        <a:schemeClr xmlns:a="http://schemas.openxmlformats.org/drawingml/2006/main" val="bg1"/>
      </p:bgRef>
    </p:bg>
    <p:spTree>
      <p:nvGrpSpPr>
        <p:cNvPr id="1" name=""/>
        <p:cNvGrpSpPr/>
        <p:nvPr/>
      </p:nvGrpSpPr>
      <p:grpSpPr>
        <a:xfrm xmlns:a="http://schemas.openxmlformats.org/drawingml/2006/main"/>
      </p:grpSpPr>
      <p:sp>
        <p:nvSpPr>
          <p:cNvPr id="2" name="Header Placeholder"/>
          <p:cNvSpPr/>
          <p:nvPr>
            <p:ph type="hdr" sz="quarter"/>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3" name="Date Placeholder"/>
          <p:cNvSpPr/>
          <p:nvPr>
            <p:ph type="dt" sz="quarter" idx="1"/>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4" name="Slide Image Placeholder"/>
          <p:cNvSpPr/>
          <p:nvPr>
            <p:ph type="sldImg" idx="2"/>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5" name="Notes Placeholder"/>
          <p:cNvSpPr/>
          <p:nvPr>
            <p:ph type="body" sz="quarter" idx="3"/>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6" name="Footer Placeholder"/>
          <p:cNvSpPr/>
          <p:nvPr>
            <p:ph type="ftr" sz="quarter" idx="4"/>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
        <p:nvSpPr>
          <p:cNvPr id="7" name="Slide Number Placeholder"/>
          <p:cNvSpPr/>
          <p:nvPr>
            <p:ph type="sldNum" sz="quarter" idx="5"/>
          </p:nvPr>
        </p:nvSpPr>
        <p:spPr>
          <a:prstGeom xmlns:a="http://schemas.openxmlformats.org/drawingml/2006/main" prst="rect">
            <a:avLst/>
          </a:prstGeom>
        </p:spPr>
        <p:txBody>
          <a:bodyPr xmlns:a="http://schemas.openxmlformats.org/drawingml/2006/main"/>
          <a:lstStyle xmlns:a="http://schemas.openxmlformats.org/drawingml/2006/main"/>
          <a:p xmlns:a="http://schemas.openxmlformats.org/drawingml/2006/main"/>
        </p:txBody>
      </p:sp>
    </p:spTree>
  </p:cSld>
  <p:clrMap bg1="lt1" tx1="dk1" bg2="lt2" tx2="dk2" accent1="accent1" accent2="accent2" accent3="accent3" accent4="accent4" accent5="accent5" accent6="accent6" hlink="hlink" folHlink="folHlink"/>
  <p:notesStyle>
    <a:lvl1pPr xmlns:a="http://schemas.openxmlformats.org/drawingml/2006/main" marL="0" algn="l" defTabSz="914400" rtl="0" eaLnBrk="1" latinLnBrk="0" hangingPunct="1">
      <a:defRPr sz="1200" kern="1200"/>
    </a:lvl1pPr>
  </p:notesStyle>
</p:notesMaster>
</file>

<file path=ppt/notesMasters/theme/theme3.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notesSlides/_rels/notesSlide1.xml.rels>&#65279;<?xml version="1.0" encoding="utf-8"?><Relationships xmlns="http://schemas.openxmlformats.org/package/2006/relationships"><Relationship Type="http://schemas.openxmlformats.org/officeDocument/2006/relationships/slide" Target="/ppt/slides/slide1.xml" Id="R605db9bd94fd41d5" /><Relationship Type="http://schemas.openxmlformats.org/officeDocument/2006/relationships/notesMaster" Target="/ppt/notesMasters/notesMaster1.xml" Id="R78fca1e14d1c40e9" /></Relationships>
</file>

<file path=ppt/notesSlides/_rels/notesSlide2.xml.rels>&#65279;<?xml version="1.0" encoding="utf-8"?><Relationships xmlns="http://schemas.openxmlformats.org/package/2006/relationships"><Relationship Type="http://schemas.openxmlformats.org/officeDocument/2006/relationships/slide" Target="/ppt/slides/slide2.xml" Id="Re9d7baab546249c0" /><Relationship Type="http://schemas.openxmlformats.org/officeDocument/2006/relationships/notesMaster" Target="/ppt/notesMasters/notesMaster1.xml" Id="Rbef1a741fc8145b0" /></Relationships>
</file>

<file path=ppt/notesSlides/_rels/notesSlide3.xml.rels>&#65279;<?xml version="1.0" encoding="utf-8"?><Relationships xmlns="http://schemas.openxmlformats.org/package/2006/relationships"><Relationship Type="http://schemas.openxmlformats.org/officeDocument/2006/relationships/slide" Target="/ppt/slides/slide3.xml" Id="R1368ad5ffe0d436d" /><Relationship Type="http://schemas.openxmlformats.org/officeDocument/2006/relationships/notesMaster" Target="/ppt/notesMasters/notesMaster1.xml" Id="R702d398b972d4932" /></Relationships>
</file>

<file path=ppt/notesSlides/_rels/notesSlide4.xml.rels>&#65279;<?xml version="1.0" encoding="utf-8"?><Relationships xmlns="http://schemas.openxmlformats.org/package/2006/relationships"><Relationship Type="http://schemas.openxmlformats.org/officeDocument/2006/relationships/slide" Target="/ppt/slides/slide4.xml" Id="Rb6880a396806478e" /><Relationship Type="http://schemas.openxmlformats.org/officeDocument/2006/relationships/notesMaster" Target="/ppt/notesMasters/notesMaster1.xml" Id="Raec9e73a1161485b" /></Relationships>
</file>

<file path=ppt/notesSlides/_rels/notesSlide5.xml.rels>&#65279;<?xml version="1.0" encoding="utf-8"?><Relationships xmlns="http://schemas.openxmlformats.org/package/2006/relationships"><Relationship Type="http://schemas.openxmlformats.org/officeDocument/2006/relationships/slide" Target="/ppt/slides/slide5.xml" Id="R772e6dee6dd84e87" /><Relationship Type="http://schemas.openxmlformats.org/officeDocument/2006/relationships/notesMaster" Target="/ppt/notesMasters/notesMaster1.xml" Id="R3f2009a6915d45bb" /></Relationships>
</file>

<file path=ppt/notesSlides/_rels/notesSlide6.xml.rels>&#65279;<?xml version="1.0" encoding="utf-8"?><Relationships xmlns="http://schemas.openxmlformats.org/package/2006/relationships"><Relationship Type="http://schemas.openxmlformats.org/officeDocument/2006/relationships/slide" Target="/ppt/slides/slide6.xml" Id="Rfcc04a5f72c84c6b" /><Relationship Type="http://schemas.openxmlformats.org/officeDocument/2006/relationships/notesMaster" Target="/ppt/notesMasters/notesMaster1.xml" Id="R531d4bd3fe814a53" /></Relationships>
</file>

<file path=ppt/notesSlides/_rels/notesSlide7.xml.rels>&#65279;<?xml version="1.0" encoding="utf-8"?><Relationships xmlns="http://schemas.openxmlformats.org/package/2006/relationships"><Relationship Type="http://schemas.openxmlformats.org/officeDocument/2006/relationships/slide" Target="/ppt/slides/slide7.xml" Id="R5da073f743fc46a4" /><Relationship Type="http://schemas.openxmlformats.org/officeDocument/2006/relationships/notesMaster" Target="/ppt/notesMasters/notesMaster1.xml" Id="Rf0cbde50212344a9" /></Relationships>
</file>

<file path=ppt/notesSlides/_rels/notesSlide8.xml.rels>&#65279;<?xml version="1.0" encoding="utf-8"?><Relationships xmlns="http://schemas.openxmlformats.org/package/2006/relationships"><Relationship Type="http://schemas.openxmlformats.org/officeDocument/2006/relationships/slide" Target="/ppt/slides/slide8.xml" Id="Rcad0fb70d6664159" /><Relationship Type="http://schemas.openxmlformats.org/officeDocument/2006/relationships/notesMaster" Target="/ppt/notesMasters/notesMaster1.xml" Id="Reeb0b83abbd349da" /></Relationships>
</file>

<file path=ppt/notesSlides/_rels/notesSlide9.xml.rels>&#65279;<?xml version="1.0" encoding="utf-8"?><Relationships xmlns="http://schemas.openxmlformats.org/package/2006/relationships"><Relationship Type="http://schemas.openxmlformats.org/officeDocument/2006/relationships/slide" Target="/ppt/slides/slide9.xml" Id="R353ad0ac553c4555" /><Relationship Type="http://schemas.openxmlformats.org/officeDocument/2006/relationships/notesMaster" Target="/ppt/notesMasters/notesMaster1.xml" Id="R1df59b80e620452e" /></Relationships>
</file>

<file path=ppt/notesSlides/_rels/notesSlide10.xml.rels>&#65279;<?xml version="1.0" encoding="utf-8"?><Relationships xmlns="http://schemas.openxmlformats.org/package/2006/relationships"><Relationship Type="http://schemas.openxmlformats.org/officeDocument/2006/relationships/slide" Target="/ppt/slides/slide10.xml" Id="Rcdc2682f620c4933" /><Relationship Type="http://schemas.openxmlformats.org/officeDocument/2006/relationships/notesMaster" Target="/ppt/notesMasters/notesMaster1.xml" Id="Rf1f4a3b247b54a0f" /></Relationships>
</file>

<file path=ppt/notesSlides/notesSlide1.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Norrænn nemendahópur kemur á fimmtudaginn. Atriðin sjö eru úr köflum 5–11. Safnið því sem nemendur muna áður en orðabankinn er opnaður; pörin velja þrjár setningar sem hjálpa gesti strax við komuna.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2.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Fyrst hlustun án texta; skilaboðin eru lesin eftir A01, A02 og M01. Nemendur skrá komuupplýsingar og þrjár spurningar eða óskir. Gestirnir spyrja hvort þeir eigi að taka mat með; það er spurning, ekki ákvörðun.</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3.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Nemendur skrá hvað kemur úr talinu og hvað myndin hjálpar þeim að sjá. Nogle af os og andre sýna að gestirnir vilja ekki allir það sama.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4.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Spjöldin þrjú eru í bókinni. Síðkoma, ljósmyndir og gönguleið eru ekki ákveðnar og eru því skráðar sem spurningar.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5.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I með stórum staf merkir þið; i með litlum staf er forsetning (i skolen). Takið nýjan hlut til að prófa.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6.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Leiðbeiningarnar í bókinni eru frá tónlistarklúbbi; nemendur nota uppbygginguna, ekki innihaldið, þegar þeir skrifa fyrir skólann. Góðar leiðbeiningar þurfa ekki að vera langar.</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7.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Heimildirnar eru í bókinni. Á Grænlandi eru notuð grænlenska og danska, í Færeyjum færeyska og danska; danska, íslenska og færeyska eru skyld mál. Dæmi um spurningu: Hvilket sprog kan vi bedst tale sammen på? A03 hefur orðapörin hus/hús og bog/bók í setningum.</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8.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Gesturinn hefur nýjan komutíma og óskir; gestgjafinn hefur lausn sem gesturinn hefur ekki séð. Ef spurt er um leyfi sem spjaldið svarar ekki segir gestgjafinn Det ved jeg ikke endnu og hvern hann ætlar að spyrja. Síðan B1-C08-A04 og svarspjald gestgjafans.</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9.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Hlustið fyrst á B1-C08-A06. Kynningin byggir á spjöldunum þremur, aðeins með fyrirsögnum og stikkorðum. Endurgjöf í tveimur liðum: eitt sem var auðskilið og eitt sem mætti skýra.</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notesSlides/notesSlide10.xml><?xml version="1.0" encoding="utf-8"?>
<p:notes xmlns:p="http://schemas.openxmlformats.org/presentationml/2006/main">
  <p:cSld>
    <p:spTree>
      <p:nvGrpSpPr>
        <p:cNvPr id="1" name=""/>
        <p:cNvGrpSpPr/>
        <p:nvPr/>
      </p:nvGrpSpPr>
      <p:grpSpPr>
        <a:xfrm xmlns:a="http://schemas.openxmlformats.org/drawingml/2006/main"/>
      </p:grpSpPr>
      <p:sp>
        <p:nvSpPr>
          <p:cNvPr id="2" name="Slide Image Placeholder 1"/>
          <p:cNvSpPr>
            <a:spLocks xmlns:a="http://schemas.openxmlformats.org/drawingml/2006/main" noGrp="1"/>
          </p:cNvSpPr>
          <p:nvPr>
            <p:ph type="sldImg" idx="0"/>
          </p:nvPr>
        </p:nvSpPr>
        <p:spPr/>
      </p:sp>
      <p:sp>
        <p:nvSpPr>
          <p:cNvPr id="3" name="Notes Placeholder 2"/>
          <p:cNvSpPr>
            <a:spLocks xmlns:a="http://schemas.openxmlformats.org/drawingml/2006/main" noGrp="1"/>
          </p:cNvSpPr>
          <p:nvPr>
            <p:ph type="body" idx="1"/>
          </p:nvPr>
        </p:nvSpPr>
        <p:spPr/>
        <p:txBody>
          <a:bodyPr xmlns:a="http://schemas.openxmlformats.org/drawingml/2006/main"/>
          <a:lstStyle xmlns:a="http://schemas.openxmlformats.org/drawingml/2006/main"/>
          <a:p xmlns:a="http://schemas.openxmlformats.org/drawingml/2006/main">
            <a:r>
              <a:t>Upplýsingaspjöldin og skilaboðin um síðkomu eru í kennaraleiðbeiningum. Nemendur skrifa 70–100 orð og uppfæra þau þegar skilaboðin berast. Í möppuna fara þrjú verk úr köflum 5–12; eftir viku fá nemendur nýtt stutt verkefni um skólaklúbb.</a:t>
            </a:r>
          </a:p>
        </p:txBody>
      </p:sp>
      <p:sp>
        <p:nvSpPr>
          <p:cNvPr id="4" name="Slide Number Placeholder 3"/>
          <p:cNvSpPr>
            <a:spLocks xmlns:a="http://schemas.openxmlformats.org/drawingml/2006/main" noGrp="1"/>
          </p:cNvSpPr>
          <p:nvPr>
            <p:ph type="sldNum" idx="5"/>
          </p:nvPr>
        </p:nvSpPr>
        <p:spPr/>
        <p:txBody>
          <a:bodyPr xmlns:a="http://schemas.openxmlformats.org/drawingml/2006/main"/>
          <a:lstStyle xmlns:a="http://schemas.openxmlformats.org/drawingml/2006/main"/>
          <a:p xmlns:a="http://schemas.openxmlformats.org/drawingml/2006/main"/>
        </p:txBody>
      </p:sp>
    </p:spTree>
  </p:cSld>
  <p:clrMapOvr>
    <a:masterClrMapping xmlns:a="http://schemas.openxmlformats.org/drawingml/2006/main"/>
  </p:clrMapOvr>
</p:notes>
</file>

<file path=ppt/slideLayouts/_rels/slideLayout1.xml.rels>&#65279;<?xml version="1.0" encoding="utf-8"?><Relationships xmlns="http://schemas.openxmlformats.org/package/2006/relationships"><Relationship Type="http://schemas.openxmlformats.org/officeDocument/2006/relationships/slideMaster" Target="/ppt/slideMasters/slideMaster1.xml" Id="R194551fa9bf34b81" /></Relationships>
</file>

<file path=ppt/slideLayouts/_rels/slideLayout2.xml.rels>&#65279;<?xml version="1.0" encoding="utf-8"?><Relationships xmlns="http://schemas.openxmlformats.org/package/2006/relationships"><Relationship Type="http://schemas.openxmlformats.org/officeDocument/2006/relationships/slideMaster" Target="/ppt/slideMasters/slideMaster1.xml" Id="Rc8d0f825cf1c47ff" /></Relationships>
</file>

<file path=ppt/slideLayouts/_rels/slideLayout3.xml.rels>&#65279;<?xml version="1.0" encoding="utf-8"?><Relationships xmlns="http://schemas.openxmlformats.org/package/2006/relationships"><Relationship Type="http://schemas.openxmlformats.org/officeDocument/2006/relationships/slideMaster" Target="/ppt/slideMasters/slideMaster1.xml" Id="R67399ff8598941ee" /></Relationships>
</file>

<file path=ppt/slideLayouts/_rels/slideLayout4.xml.rels>&#65279;<?xml version="1.0" encoding="utf-8"?><Relationships xmlns="http://schemas.openxmlformats.org/package/2006/relationships"><Relationship Type="http://schemas.openxmlformats.org/officeDocument/2006/relationships/slideMaster" Target="/ppt/slideMasters/slideMaster1.xml" Id="Rc2290d26fd2e4664" /></Relationships>
</file>

<file path=ppt/slideLayouts/_rels/slideLayout5.xml.rels>&#65279;<?xml version="1.0" encoding="utf-8"?><Relationships xmlns="http://schemas.openxmlformats.org/package/2006/relationships"><Relationship Type="http://schemas.openxmlformats.org/officeDocument/2006/relationships/slideMaster" Target="/ppt/slideMasters/slideMaster1.xml" Id="R0fcb418bffb64b26" /></Relationships>
</file>

<file path=ppt/slideLayouts/_rels/slideLayout6.xml.rels>&#65279;<?xml version="1.0" encoding="utf-8"?><Relationships xmlns="http://schemas.openxmlformats.org/package/2006/relationships"><Relationship Type="http://schemas.openxmlformats.org/officeDocument/2006/relationships/slideMaster" Target="/ppt/slideMasters/slideMaster1.xml" Id="R3c8aa530813d4b1f" /></Relationships>
</file>

<file path=ppt/slideLayouts/slideLayout1.xml><?xml version="1.0" encoding="utf-8"?>
<p:sldLayout xmlns:p="http://schemas.openxmlformats.org/presentationml/2006/main" type="title">
  <p:cSld name="Title Slide">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3CCF168A-A1CE-4161-A1A5-FF82157D4D63}"/>
              </a:ext>
            </a:extLst>
          </p:cNvPr>
          <p:cNvSpPr>
            <a:spLocks xmlns:a="http://schemas.openxmlformats.org/drawingml/2006/main" noGrp="1"/>
          </p:cNvSpPr>
          <p:nvPr>
            <p:ph type="title" idx="0"/>
          </p:nvPr>
        </p:nvSpPr>
        <p:spPr>
          <a:xfrm xmlns:a="http://schemas.openxmlformats.org/drawingml/2006/main">
            <a:off x="1219200" y="2590800"/>
            <a:ext cx="9753600" cy="9906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800" b="1">
                <a:solidFill>
                  <a:schemeClr val="tx1"/>
                </a:solidFill>
                <a:latin typeface="+mj-lt"/>
                <a:ea typeface="+mj-lt"/>
                <a:cs typeface="+mj-lt"/>
              </a:defRPr>
            </a:defPPr>
            <a:lvl1pPr marL="0" indent="0" algn="ctr">
              <a:lnSpc>
                <a:spcPct val="110000"/>
              </a:lnSpc>
              <a:spcBef>
                <a:spcPts val="0"/>
              </a:spcBef>
              <a:spcAft>
                <a:spcPts val="0"/>
              </a:spcAft>
              <a:buNone/>
              <a:defRPr sz="4800" b="1">
                <a:solidFill>
                  <a:schemeClr val="tx1"/>
                </a:solidFill>
                <a:latin typeface="+mj-lt"/>
                <a:ea typeface="+mj-lt"/>
                <a:cs typeface="+mj-lt"/>
              </a:defRPr>
            </a:lvl1pPr>
            <a:lvl2pPr marL="0" indent="0" algn="ctr">
              <a:lnSpc>
                <a:spcPct val="110000"/>
              </a:lnSpc>
              <a:spcBef>
                <a:spcPts val="0"/>
              </a:spcBef>
              <a:spcAft>
                <a:spcPts val="0"/>
              </a:spcAft>
              <a:buNone/>
              <a:defRPr sz="4800" b="1">
                <a:solidFill>
                  <a:schemeClr val="tx1"/>
                </a:solidFill>
                <a:latin typeface="+mj-lt"/>
                <a:ea typeface="+mj-lt"/>
                <a:cs typeface="+mj-lt"/>
              </a:defRPr>
            </a:lvl2pPr>
            <a:lvl3pPr marL="0" indent="0" algn="ctr">
              <a:lnSpc>
                <a:spcPct val="110000"/>
              </a:lnSpc>
              <a:spcBef>
                <a:spcPts val="0"/>
              </a:spcBef>
              <a:spcAft>
                <a:spcPts val="0"/>
              </a:spcAft>
              <a:buNone/>
              <a:defRPr sz="4800" b="1">
                <a:solidFill>
                  <a:schemeClr val="tx1"/>
                </a:solidFill>
                <a:latin typeface="+mj-lt"/>
                <a:ea typeface="+mj-lt"/>
                <a:cs typeface="+mj-lt"/>
              </a:defRPr>
            </a:lvl3pPr>
            <a:lvl4pPr marL="0" indent="0" algn="ctr">
              <a:lnSpc>
                <a:spcPct val="110000"/>
              </a:lnSpc>
              <a:spcBef>
                <a:spcPts val="0"/>
              </a:spcBef>
              <a:spcAft>
                <a:spcPts val="0"/>
              </a:spcAft>
              <a:buNone/>
              <a:defRPr sz="4800" b="1">
                <a:solidFill>
                  <a:schemeClr val="tx1"/>
                </a:solidFill>
                <a:latin typeface="+mj-lt"/>
                <a:ea typeface="+mj-lt"/>
                <a:cs typeface="+mj-lt"/>
              </a:defRPr>
            </a:lvl4pPr>
            <a:lvl5pPr marL="0" indent="0" algn="ctr">
              <a:lnSpc>
                <a:spcPct val="110000"/>
              </a:lnSpc>
              <a:spcBef>
                <a:spcPts val="0"/>
              </a:spcBef>
              <a:spcAft>
                <a:spcPts val="0"/>
              </a:spcAft>
              <a:buNone/>
              <a:defRPr sz="4800" b="1">
                <a:solidFill>
                  <a:schemeClr val="tx1"/>
                </a:solidFill>
                <a:latin typeface="+mj-lt"/>
                <a:ea typeface="+mj-lt"/>
                <a:cs typeface="+mj-lt"/>
              </a:defRPr>
            </a:lvl5pPr>
            <a:lvl6pPr marL="0" indent="0" algn="ctr">
              <a:lnSpc>
                <a:spcPct val="110000"/>
              </a:lnSpc>
              <a:spcBef>
                <a:spcPts val="0"/>
              </a:spcBef>
              <a:spcAft>
                <a:spcPts val="0"/>
              </a:spcAft>
              <a:buNone/>
              <a:defRPr sz="4800" b="1">
                <a:solidFill>
                  <a:schemeClr val="tx1"/>
                </a:solidFill>
                <a:latin typeface="+mj-lt"/>
                <a:ea typeface="+mj-lt"/>
                <a:cs typeface="+mj-lt"/>
              </a:defRPr>
            </a:lvl6pPr>
            <a:lvl7pPr marL="0" indent="0" algn="ctr">
              <a:lnSpc>
                <a:spcPct val="110000"/>
              </a:lnSpc>
              <a:spcBef>
                <a:spcPts val="0"/>
              </a:spcBef>
              <a:spcAft>
                <a:spcPts val="0"/>
              </a:spcAft>
              <a:buNone/>
              <a:defRPr sz="4800" b="1">
                <a:solidFill>
                  <a:schemeClr val="tx1"/>
                </a:solidFill>
                <a:latin typeface="+mj-lt"/>
                <a:ea typeface="+mj-lt"/>
                <a:cs typeface="+mj-lt"/>
              </a:defRPr>
            </a:lvl7pPr>
            <a:lvl8pPr marL="0" indent="0" algn="ctr">
              <a:lnSpc>
                <a:spcPct val="110000"/>
              </a:lnSpc>
              <a:spcBef>
                <a:spcPts val="0"/>
              </a:spcBef>
              <a:spcAft>
                <a:spcPts val="0"/>
              </a:spcAft>
              <a:buNone/>
              <a:defRPr sz="4800" b="1">
                <a:solidFill>
                  <a:schemeClr val="tx1"/>
                </a:solidFill>
                <a:latin typeface="+mj-lt"/>
                <a:ea typeface="+mj-lt"/>
                <a:cs typeface="+mj-lt"/>
              </a:defRPr>
            </a:lvl8pPr>
            <a:lvl9pPr marL="0" indent="0" algn="ctr">
              <a:lnSpc>
                <a:spcPct val="110000"/>
              </a:lnSpc>
              <a:spcBef>
                <a:spcPts val="0"/>
              </a:spcBef>
              <a:spcAft>
                <a:spcPts val="0"/>
              </a:spcAft>
              <a:buNone/>
              <a:defRPr sz="4800" b="1">
                <a:solidFill>
                  <a:schemeClr val="tx1"/>
                </a:solidFill>
                <a:latin typeface="+mj-lt"/>
                <a:ea typeface="+mj-lt"/>
                <a:cs typeface="+mj-lt"/>
              </a:defRPr>
            </a:lvl9pPr>
          </a:lstStyle>
          <a:p xmlns:a="http://schemas.openxmlformats.org/drawingml/2006/main"/>
        </p:txBody>
      </p:sp>
      <p:sp>
        <p:nvSpPr>
          <p:cNvPr id="2" name="Subtitle">
            <a:extLst xmlns:a="http://schemas.openxmlformats.org/drawingml/2006/main">
              <a:ext uri="{FF2B5EF4-FFF2-40B4-BE49-F238E27FC236}">
                <a16:creationId xmlns:a16="http://schemas.microsoft.com/office/drawing/2014/main" id="{6AF5BCA6-26AC-4266-8559-756CB8B45526}"/>
              </a:ext>
            </a:extLst>
          </p:cNvPr>
          <p:cNvSpPr>
            <a:spLocks xmlns:a="http://schemas.openxmlformats.org/drawingml/2006/main" noGrp="1"/>
          </p:cNvSpPr>
          <p:nvPr>
            <p:ph type="subTitle" idx="1"/>
          </p:nvPr>
        </p:nvSpPr>
        <p:spPr>
          <a:xfrm xmlns:a="http://schemas.openxmlformats.org/drawingml/2006/main">
            <a:off x="1828800" y="3771900"/>
            <a:ext cx="8534400" cy="762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2100" b="0">
                <a:solidFill>
                  <a:schemeClr val="tx1"/>
                </a:solidFill>
                <a:latin typeface="+mn-lt"/>
                <a:ea typeface="+mn-lt"/>
                <a:cs typeface="+mn-lt"/>
              </a:defRPr>
            </a:defPPr>
            <a:lvl1pPr marL="0" indent="0" algn="ctr">
              <a:lnSpc>
                <a:spcPct val="110000"/>
              </a:lnSpc>
              <a:spcBef>
                <a:spcPts val="0"/>
              </a:spcBef>
              <a:spcAft>
                <a:spcPts val="0"/>
              </a:spcAft>
              <a:buNone/>
              <a:defRPr sz="2100" b="0">
                <a:solidFill>
                  <a:schemeClr val="tx1"/>
                </a:solidFill>
                <a:latin typeface="+mn-lt"/>
                <a:ea typeface="+mn-lt"/>
                <a:cs typeface="+mn-lt"/>
              </a:defRPr>
            </a:lvl1pPr>
            <a:lvl2pPr marL="0" indent="0" algn="ctr">
              <a:lnSpc>
                <a:spcPct val="110000"/>
              </a:lnSpc>
              <a:spcBef>
                <a:spcPts val="0"/>
              </a:spcBef>
              <a:spcAft>
                <a:spcPts val="0"/>
              </a:spcAft>
              <a:buNone/>
              <a:defRPr sz="2100" b="0">
                <a:solidFill>
                  <a:schemeClr val="tx1"/>
                </a:solidFill>
                <a:latin typeface="+mn-lt"/>
                <a:ea typeface="+mn-lt"/>
                <a:cs typeface="+mn-lt"/>
              </a:defRPr>
            </a:lvl2pPr>
            <a:lvl3pPr marL="0" indent="0" algn="ctr">
              <a:lnSpc>
                <a:spcPct val="110000"/>
              </a:lnSpc>
              <a:spcBef>
                <a:spcPts val="0"/>
              </a:spcBef>
              <a:spcAft>
                <a:spcPts val="0"/>
              </a:spcAft>
              <a:buNone/>
              <a:defRPr sz="2100" b="0">
                <a:solidFill>
                  <a:schemeClr val="tx1"/>
                </a:solidFill>
                <a:latin typeface="+mn-lt"/>
                <a:ea typeface="+mn-lt"/>
                <a:cs typeface="+mn-lt"/>
              </a:defRPr>
            </a:lvl3pPr>
            <a:lvl4pPr marL="0" indent="0" algn="ctr">
              <a:lnSpc>
                <a:spcPct val="110000"/>
              </a:lnSpc>
              <a:spcBef>
                <a:spcPts val="0"/>
              </a:spcBef>
              <a:spcAft>
                <a:spcPts val="0"/>
              </a:spcAft>
              <a:buNone/>
              <a:defRPr sz="2100" b="0">
                <a:solidFill>
                  <a:schemeClr val="tx1"/>
                </a:solidFill>
                <a:latin typeface="+mn-lt"/>
                <a:ea typeface="+mn-lt"/>
                <a:cs typeface="+mn-lt"/>
              </a:defRPr>
            </a:lvl4pPr>
            <a:lvl5pPr marL="0" indent="0" algn="ctr">
              <a:lnSpc>
                <a:spcPct val="110000"/>
              </a:lnSpc>
              <a:spcBef>
                <a:spcPts val="0"/>
              </a:spcBef>
              <a:spcAft>
                <a:spcPts val="0"/>
              </a:spcAft>
              <a:buNone/>
              <a:defRPr sz="2100" b="0">
                <a:solidFill>
                  <a:schemeClr val="tx1"/>
                </a:solidFill>
                <a:latin typeface="+mn-lt"/>
                <a:ea typeface="+mn-lt"/>
                <a:cs typeface="+mn-lt"/>
              </a:defRPr>
            </a:lvl5pPr>
            <a:lvl6pPr marL="0" indent="0" algn="ctr">
              <a:lnSpc>
                <a:spcPct val="110000"/>
              </a:lnSpc>
              <a:spcBef>
                <a:spcPts val="0"/>
              </a:spcBef>
              <a:spcAft>
                <a:spcPts val="0"/>
              </a:spcAft>
              <a:buNone/>
              <a:defRPr sz="2100" b="0">
                <a:solidFill>
                  <a:schemeClr val="tx1"/>
                </a:solidFill>
                <a:latin typeface="+mn-lt"/>
                <a:ea typeface="+mn-lt"/>
                <a:cs typeface="+mn-lt"/>
              </a:defRPr>
            </a:lvl6pPr>
            <a:lvl7pPr marL="0" indent="0" algn="ctr">
              <a:lnSpc>
                <a:spcPct val="110000"/>
              </a:lnSpc>
              <a:spcBef>
                <a:spcPts val="0"/>
              </a:spcBef>
              <a:spcAft>
                <a:spcPts val="0"/>
              </a:spcAft>
              <a:buNone/>
              <a:defRPr sz="2100" b="0">
                <a:solidFill>
                  <a:schemeClr val="tx1"/>
                </a:solidFill>
                <a:latin typeface="+mn-lt"/>
                <a:ea typeface="+mn-lt"/>
                <a:cs typeface="+mn-lt"/>
              </a:defRPr>
            </a:lvl7pPr>
            <a:lvl8pPr marL="0" indent="0" algn="ctr">
              <a:lnSpc>
                <a:spcPct val="110000"/>
              </a:lnSpc>
              <a:spcBef>
                <a:spcPts val="0"/>
              </a:spcBef>
              <a:spcAft>
                <a:spcPts val="0"/>
              </a:spcAft>
              <a:buNone/>
              <a:defRPr sz="2100" b="0">
                <a:solidFill>
                  <a:schemeClr val="tx1"/>
                </a:solidFill>
                <a:latin typeface="+mn-lt"/>
                <a:ea typeface="+mn-lt"/>
                <a:cs typeface="+mn-lt"/>
              </a:defRPr>
            </a:lvl8pPr>
            <a:lvl9pPr marL="0" indent="0" algn="ctr">
              <a:lnSpc>
                <a:spcPct val="110000"/>
              </a:lnSpc>
              <a:spcBef>
                <a:spcPts val="0"/>
              </a:spcBef>
              <a:spcAft>
                <a:spcPts val="0"/>
              </a:spcAft>
              <a:buNone/>
              <a:defRPr sz="2100" b="0">
                <a:solidFill>
                  <a:schemeClr val="tx1"/>
                </a:solidFill>
                <a:latin typeface="+mn-lt"/>
                <a:ea typeface="+mn-lt"/>
                <a:cs typeface="+mn-lt"/>
              </a:defRPr>
            </a:lvl9pPr>
          </a:lstStyle>
          <a:p xmlns:a="http://schemas.openxmlformats.org/drawingml/2006/main"/>
        </p:txBody>
      </p:sp>
    </p:spTree>
  </p:cSld>
</p:sldLayout>
</file>

<file path=ppt/slideLayouts/slideLayout2.xml><?xml version="1.0" encoding="utf-8"?>
<p:sldLayout xmlns:p="http://schemas.openxmlformats.org/presentationml/2006/main">
  <p:cSld name="Section Header">
    <p:spTree>
      <p:nvGrpSpPr>
        <p:cNvPr id="1" name=""/>
        <p:cNvGrpSpPr/>
        <p:nvPr/>
      </p:nvGrpSpPr>
      <p:grpSpPr>
        <a:xfrm xmlns:a="http://schemas.openxmlformats.org/drawingml/2006/main"/>
      </p:grpSpPr>
      <p:sp>
        <p:nvSpPr>
          <p:cNvPr id="2" name="Section title">
            <a:extLst xmlns:a="http://schemas.openxmlformats.org/drawingml/2006/main">
              <a:ext uri="{FF2B5EF4-FFF2-40B4-BE49-F238E27FC236}">
                <a16:creationId xmlns:a16="http://schemas.microsoft.com/office/drawing/2014/main" id="{BF00E947-72C3-476F-BC3B-EA9C38DA911D}"/>
              </a:ext>
            </a:extLst>
          </p:cNvPr>
          <p:cNvSpPr>
            <a:spLocks xmlns:a="http://schemas.openxmlformats.org/drawingml/2006/main" noGrp="1"/>
          </p:cNvSpPr>
          <p:nvPr>
            <p:ph type="title" idx="0"/>
          </p:nvPr>
        </p:nvSpPr>
        <p:spPr>
          <a:xfrm xmlns:a="http://schemas.openxmlformats.org/drawingml/2006/main">
            <a:off x="1219200" y="2857500"/>
            <a:ext cx="9753600" cy="11430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ctr">
            <a:normAutofit/>
          </a:bodyPr>
          <a:lstStyle xmlns:a="http://schemas.openxmlformats.org/drawingml/2006/main">
            <a:defPPr algn="ctr">
              <a:defRPr sz="4200" b="1">
                <a:solidFill>
                  <a:schemeClr val="tx1"/>
                </a:solidFill>
                <a:latin typeface="+mj-lt"/>
                <a:ea typeface="+mj-lt"/>
                <a:cs typeface="+mj-lt"/>
              </a:defRPr>
            </a:defPPr>
            <a:lvl1pPr marL="0" indent="0" algn="ctr">
              <a:lnSpc>
                <a:spcPct val="110000"/>
              </a:lnSpc>
              <a:spcBef>
                <a:spcPts val="0"/>
              </a:spcBef>
              <a:spcAft>
                <a:spcPts val="0"/>
              </a:spcAft>
              <a:buNone/>
              <a:defRPr sz="4200" b="1">
                <a:solidFill>
                  <a:schemeClr val="tx1"/>
                </a:solidFill>
                <a:latin typeface="+mj-lt"/>
                <a:ea typeface="+mj-lt"/>
                <a:cs typeface="+mj-lt"/>
              </a:defRPr>
            </a:lvl1pPr>
            <a:lvl2pPr marL="0" indent="0" algn="ctr">
              <a:lnSpc>
                <a:spcPct val="110000"/>
              </a:lnSpc>
              <a:spcBef>
                <a:spcPts val="0"/>
              </a:spcBef>
              <a:spcAft>
                <a:spcPts val="0"/>
              </a:spcAft>
              <a:buNone/>
              <a:defRPr sz="4200" b="1">
                <a:solidFill>
                  <a:schemeClr val="tx1"/>
                </a:solidFill>
                <a:latin typeface="+mj-lt"/>
                <a:ea typeface="+mj-lt"/>
                <a:cs typeface="+mj-lt"/>
              </a:defRPr>
            </a:lvl2pPr>
            <a:lvl3pPr marL="0" indent="0" algn="ctr">
              <a:lnSpc>
                <a:spcPct val="110000"/>
              </a:lnSpc>
              <a:spcBef>
                <a:spcPts val="0"/>
              </a:spcBef>
              <a:spcAft>
                <a:spcPts val="0"/>
              </a:spcAft>
              <a:buNone/>
              <a:defRPr sz="4200" b="1">
                <a:solidFill>
                  <a:schemeClr val="tx1"/>
                </a:solidFill>
                <a:latin typeface="+mj-lt"/>
                <a:ea typeface="+mj-lt"/>
                <a:cs typeface="+mj-lt"/>
              </a:defRPr>
            </a:lvl3pPr>
            <a:lvl4pPr marL="0" indent="0" algn="ctr">
              <a:lnSpc>
                <a:spcPct val="110000"/>
              </a:lnSpc>
              <a:spcBef>
                <a:spcPts val="0"/>
              </a:spcBef>
              <a:spcAft>
                <a:spcPts val="0"/>
              </a:spcAft>
              <a:buNone/>
              <a:defRPr sz="4200" b="1">
                <a:solidFill>
                  <a:schemeClr val="tx1"/>
                </a:solidFill>
                <a:latin typeface="+mj-lt"/>
                <a:ea typeface="+mj-lt"/>
                <a:cs typeface="+mj-lt"/>
              </a:defRPr>
            </a:lvl4pPr>
            <a:lvl5pPr marL="0" indent="0" algn="ctr">
              <a:lnSpc>
                <a:spcPct val="110000"/>
              </a:lnSpc>
              <a:spcBef>
                <a:spcPts val="0"/>
              </a:spcBef>
              <a:spcAft>
                <a:spcPts val="0"/>
              </a:spcAft>
              <a:buNone/>
              <a:defRPr sz="4200" b="1">
                <a:solidFill>
                  <a:schemeClr val="tx1"/>
                </a:solidFill>
                <a:latin typeface="+mj-lt"/>
                <a:ea typeface="+mj-lt"/>
                <a:cs typeface="+mj-lt"/>
              </a:defRPr>
            </a:lvl5pPr>
            <a:lvl6pPr marL="0" indent="0" algn="ctr">
              <a:lnSpc>
                <a:spcPct val="110000"/>
              </a:lnSpc>
              <a:spcBef>
                <a:spcPts val="0"/>
              </a:spcBef>
              <a:spcAft>
                <a:spcPts val="0"/>
              </a:spcAft>
              <a:buNone/>
              <a:defRPr sz="4200" b="1">
                <a:solidFill>
                  <a:schemeClr val="tx1"/>
                </a:solidFill>
                <a:latin typeface="+mj-lt"/>
                <a:ea typeface="+mj-lt"/>
                <a:cs typeface="+mj-lt"/>
              </a:defRPr>
            </a:lvl6pPr>
            <a:lvl7pPr marL="0" indent="0" algn="ctr">
              <a:lnSpc>
                <a:spcPct val="110000"/>
              </a:lnSpc>
              <a:spcBef>
                <a:spcPts val="0"/>
              </a:spcBef>
              <a:spcAft>
                <a:spcPts val="0"/>
              </a:spcAft>
              <a:buNone/>
              <a:defRPr sz="4200" b="1">
                <a:solidFill>
                  <a:schemeClr val="tx1"/>
                </a:solidFill>
                <a:latin typeface="+mj-lt"/>
                <a:ea typeface="+mj-lt"/>
                <a:cs typeface="+mj-lt"/>
              </a:defRPr>
            </a:lvl7pPr>
            <a:lvl8pPr marL="0" indent="0" algn="ctr">
              <a:lnSpc>
                <a:spcPct val="110000"/>
              </a:lnSpc>
              <a:spcBef>
                <a:spcPts val="0"/>
              </a:spcBef>
              <a:spcAft>
                <a:spcPts val="0"/>
              </a:spcAft>
              <a:buNone/>
              <a:defRPr sz="4200" b="1">
                <a:solidFill>
                  <a:schemeClr val="tx1"/>
                </a:solidFill>
                <a:latin typeface="+mj-lt"/>
                <a:ea typeface="+mj-lt"/>
                <a:cs typeface="+mj-lt"/>
              </a:defRPr>
            </a:lvl8pPr>
            <a:lvl9pPr marL="0" indent="0" algn="ctr">
              <a:lnSpc>
                <a:spcPct val="110000"/>
              </a:lnSpc>
              <a:spcBef>
                <a:spcPts val="0"/>
              </a:spcBef>
              <a:spcAft>
                <a:spcPts val="0"/>
              </a:spcAft>
              <a:buNone/>
              <a:defRPr sz="4200" b="1">
                <a:solidFill>
                  <a:schemeClr val="tx1"/>
                </a:solidFill>
                <a:latin typeface="+mj-lt"/>
                <a:ea typeface="+mj-lt"/>
                <a:cs typeface="+mj-lt"/>
              </a:defRPr>
            </a:lvl9pPr>
          </a:lstStyle>
          <a:p xmlns:a="http://schemas.openxmlformats.org/drawingml/2006/main"/>
        </p:txBody>
      </p:sp>
    </p:spTree>
  </p:cSld>
</p:sldLayout>
</file>

<file path=ppt/slideLayouts/slideLayout3.xml><?xml version="1.0" encoding="utf-8"?>
<p:sldLayout xmlns:p="http://schemas.openxmlformats.org/presentationml/2006/main">
  <p:cSld name="Title and Body">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074F1745-EAA2-447D-A4C9-AF152D944EFC}"/>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Body">
            <a:extLst xmlns:a="http://schemas.openxmlformats.org/drawingml/2006/main">
              <a:ext uri="{FF2B5EF4-FFF2-40B4-BE49-F238E27FC236}">
                <a16:creationId xmlns:a16="http://schemas.microsoft.com/office/drawing/2014/main" id="{04CB1B17-29BB-45AB-8851-BAB1B66DE4B4}"/>
              </a:ext>
            </a:extLst>
          </p:cNvPr>
          <p:cNvSpPr>
            <a:spLocks xmlns:a="http://schemas.openxmlformats.org/drawingml/2006/main" noGrp="1"/>
          </p:cNvSpPr>
          <p:nvPr>
            <p:ph type="body" idx="1"/>
          </p:nvPr>
        </p:nvSpPr>
        <p:spPr>
          <a:xfrm xmlns:a="http://schemas.openxmlformats.org/drawingml/2006/main">
            <a:off x="685800" y="1905000"/>
            <a:ext cx="108204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4.xml><?xml version="1.0" encoding="utf-8"?>
<p:sldLayout xmlns:p="http://schemas.openxmlformats.org/presentationml/2006/main">
  <p:cSld name="Title and Two Column">
    <p:spTree>
      <p:nvGrpSpPr>
        <p:cNvPr id="1" name=""/>
        <p:cNvGrpSpPr/>
        <p:nvPr/>
      </p:nvGrpSpPr>
      <p:grpSpPr>
        <a:xfrm xmlns:a="http://schemas.openxmlformats.org/drawingml/2006/main"/>
      </p:grpSpPr>
      <p:sp>
        <p:nvSpPr>
          <p:cNvPr id="4" name="Title">
            <a:extLst xmlns:a="http://schemas.openxmlformats.org/drawingml/2006/main">
              <a:ext uri="{FF2B5EF4-FFF2-40B4-BE49-F238E27FC236}">
                <a16:creationId xmlns:a16="http://schemas.microsoft.com/office/drawing/2014/main" id="{16198E6A-1447-49C7-8004-8C5783FB079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063D2462-5A51-450C-B1A2-0D0A3BF7FD48}"/>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
        <p:nvSpPr>
          <p:cNvPr id="3" name="Right column">
            <a:extLst xmlns:a="http://schemas.openxmlformats.org/drawingml/2006/main">
              <a:ext uri="{FF2B5EF4-FFF2-40B4-BE49-F238E27FC236}">
                <a16:creationId xmlns:a16="http://schemas.microsoft.com/office/drawing/2014/main" id="{121F9335-4BF7-4BC4-B2C4-E321660231C5}"/>
              </a:ext>
            </a:extLst>
          </p:cNvPr>
          <p:cNvSpPr>
            <a:spLocks xmlns:a="http://schemas.openxmlformats.org/drawingml/2006/main" noGrp="1"/>
          </p:cNvSpPr>
          <p:nvPr>
            <p:ph type="body" idx="2"/>
          </p:nvPr>
        </p:nvSpPr>
        <p:spPr>
          <a:xfrm xmlns:a="http://schemas.openxmlformats.org/drawingml/2006/main">
            <a:off x="64770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100" b="0">
                <a:solidFill>
                  <a:schemeClr val="tx1"/>
                </a:solidFill>
                <a:latin typeface="+mn-lt"/>
                <a:ea typeface="+mn-lt"/>
                <a:cs typeface="+mn-lt"/>
              </a:defRPr>
            </a:defPPr>
            <a:lvl1pPr marL="228600" indent="-228600" algn="l">
              <a:lnSpc>
                <a:spcPct val="110000"/>
              </a:lnSpc>
              <a:spcBef>
                <a:spcPts val="0"/>
              </a:spcBef>
              <a:spcAft>
                <a:spcPts val="1200"/>
              </a:spcAft>
              <a:buChar char="•"/>
              <a:defRPr sz="2100" b="0">
                <a:solidFill>
                  <a:schemeClr val="tx1"/>
                </a:solidFill>
                <a:latin typeface="+mn-lt"/>
                <a:ea typeface="+mn-lt"/>
                <a:cs typeface="+mn-lt"/>
              </a:defRPr>
            </a:lvl1pPr>
            <a:lvl2pPr marL="533400" indent="-228600" algn="l">
              <a:lnSpc>
                <a:spcPct val="110000"/>
              </a:lnSpc>
              <a:spcBef>
                <a:spcPts val="0"/>
              </a:spcBef>
              <a:spcAft>
                <a:spcPts val="1200"/>
              </a:spcAft>
              <a:buChar char="•"/>
              <a:defRPr sz="2100" b="0">
                <a:solidFill>
                  <a:schemeClr val="tx1"/>
                </a:solidFill>
                <a:latin typeface="+mn-lt"/>
                <a:ea typeface="+mn-lt"/>
                <a:cs typeface="+mn-lt"/>
              </a:defRPr>
            </a:lvl2pPr>
            <a:lvl3pPr marL="838200" indent="-228600" algn="l">
              <a:lnSpc>
                <a:spcPct val="110000"/>
              </a:lnSpc>
              <a:spcBef>
                <a:spcPts val="0"/>
              </a:spcBef>
              <a:spcAft>
                <a:spcPts val="1200"/>
              </a:spcAft>
              <a:buChar char="•"/>
              <a:defRPr sz="2100" b="0">
                <a:solidFill>
                  <a:schemeClr val="tx1"/>
                </a:solidFill>
                <a:latin typeface="+mn-lt"/>
                <a:ea typeface="+mn-lt"/>
                <a:cs typeface="+mn-lt"/>
              </a:defRPr>
            </a:lvl3pPr>
            <a:lvl4pPr marL="1143000" indent="-228600" algn="l">
              <a:lnSpc>
                <a:spcPct val="110000"/>
              </a:lnSpc>
              <a:spcBef>
                <a:spcPts val="0"/>
              </a:spcBef>
              <a:spcAft>
                <a:spcPts val="1200"/>
              </a:spcAft>
              <a:buChar char="•"/>
              <a:defRPr sz="2100" b="0">
                <a:solidFill>
                  <a:schemeClr val="tx1"/>
                </a:solidFill>
                <a:latin typeface="+mn-lt"/>
                <a:ea typeface="+mn-lt"/>
                <a:cs typeface="+mn-lt"/>
              </a:defRPr>
            </a:lvl4pPr>
            <a:lvl5pPr marL="1447800" indent="-228600" algn="l">
              <a:lnSpc>
                <a:spcPct val="110000"/>
              </a:lnSpc>
              <a:spcBef>
                <a:spcPts val="0"/>
              </a:spcBef>
              <a:spcAft>
                <a:spcPts val="1200"/>
              </a:spcAft>
              <a:buChar char="•"/>
              <a:defRPr sz="2100" b="0">
                <a:solidFill>
                  <a:schemeClr val="tx1"/>
                </a:solidFill>
                <a:latin typeface="+mn-lt"/>
                <a:ea typeface="+mn-lt"/>
                <a:cs typeface="+mn-lt"/>
              </a:defRPr>
            </a:lvl5pPr>
            <a:lvl6pPr marL="1752600" indent="-228600" algn="l">
              <a:lnSpc>
                <a:spcPct val="110000"/>
              </a:lnSpc>
              <a:spcBef>
                <a:spcPts val="0"/>
              </a:spcBef>
              <a:spcAft>
                <a:spcPts val="1200"/>
              </a:spcAft>
              <a:buChar char="•"/>
              <a:defRPr sz="2100" b="0">
                <a:solidFill>
                  <a:schemeClr val="tx1"/>
                </a:solidFill>
                <a:latin typeface="+mn-lt"/>
                <a:ea typeface="+mn-lt"/>
                <a:cs typeface="+mn-lt"/>
              </a:defRPr>
            </a:lvl6pPr>
            <a:lvl7pPr marL="2057400" indent="-228600" algn="l">
              <a:lnSpc>
                <a:spcPct val="110000"/>
              </a:lnSpc>
              <a:spcBef>
                <a:spcPts val="0"/>
              </a:spcBef>
              <a:spcAft>
                <a:spcPts val="1200"/>
              </a:spcAft>
              <a:buChar char="•"/>
              <a:defRPr sz="2100" b="0">
                <a:solidFill>
                  <a:schemeClr val="tx1"/>
                </a:solidFill>
                <a:latin typeface="+mn-lt"/>
                <a:ea typeface="+mn-lt"/>
                <a:cs typeface="+mn-lt"/>
              </a:defRPr>
            </a:lvl7pPr>
            <a:lvl8pPr marL="2362200" indent="-228600" algn="l">
              <a:lnSpc>
                <a:spcPct val="110000"/>
              </a:lnSpc>
              <a:spcBef>
                <a:spcPts val="0"/>
              </a:spcBef>
              <a:spcAft>
                <a:spcPts val="1200"/>
              </a:spcAft>
              <a:buChar char="•"/>
              <a:defRPr sz="2100" b="0">
                <a:solidFill>
                  <a:schemeClr val="tx1"/>
                </a:solidFill>
                <a:latin typeface="+mn-lt"/>
                <a:ea typeface="+mn-lt"/>
                <a:cs typeface="+mn-lt"/>
              </a:defRPr>
            </a:lvl8pPr>
            <a:lvl9pPr marL="2667000" indent="-228600" algn="l">
              <a:lnSpc>
                <a:spcPct val="110000"/>
              </a:lnSpc>
              <a:spcBef>
                <a:spcPts val="0"/>
              </a:spcBef>
              <a:spcAft>
                <a:spcPts val="1200"/>
              </a:spcAft>
              <a:buChar char="•"/>
              <a:defRPr sz="2100" b="0">
                <a:solidFill>
                  <a:schemeClr val="tx1"/>
                </a:solidFill>
                <a:latin typeface="+mn-lt"/>
                <a:ea typeface="+mn-lt"/>
                <a:cs typeface="+mn-lt"/>
              </a:defRPr>
            </a:lvl9pPr>
          </a:lstStyle>
          <a:p xmlns:a="http://schemas.openxmlformats.org/drawingml/2006/main"/>
        </p:txBody>
      </p:sp>
    </p:spTree>
  </p:cSld>
</p:sldLayout>
</file>

<file path=ppt/slideLayouts/slideLayout5.xml><?xml version="1.0" encoding="utf-8"?>
<p:sldLayout xmlns:p="http://schemas.openxmlformats.org/presentationml/2006/main">
  <p:cSld name="Title and One Column">
    <p:spTree>
      <p:nvGrpSpPr>
        <p:cNvPr id="1" name=""/>
        <p:cNvGrpSpPr/>
        <p:nvPr/>
      </p:nvGrpSpPr>
      <p:grpSpPr>
        <a:xfrm xmlns:a="http://schemas.openxmlformats.org/drawingml/2006/main"/>
      </p:grpSpPr>
      <p:sp>
        <p:nvSpPr>
          <p:cNvPr id="3" name="Title">
            <a:extLst xmlns:a="http://schemas.openxmlformats.org/drawingml/2006/main">
              <a:ext uri="{FF2B5EF4-FFF2-40B4-BE49-F238E27FC236}">
                <a16:creationId xmlns:a16="http://schemas.microsoft.com/office/drawing/2014/main" id="{60E42EA8-8F93-4AFC-BFA2-9F14C6FE664D}"/>
              </a:ext>
            </a:extLst>
          </p:cNvPr>
          <p:cNvSpPr>
            <a:spLocks xmlns:a="http://schemas.openxmlformats.org/drawingml/2006/main" noGrp="1"/>
          </p:cNvSpPr>
          <p:nvPr>
            <p:ph type="title" idx="0"/>
          </p:nvPr>
        </p:nvSpPr>
        <p:spPr>
          <a:xfrm xmlns:a="http://schemas.openxmlformats.org/drawingml/2006/main">
            <a:off x="685800" y="533400"/>
            <a:ext cx="10820400" cy="838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3300" b="1">
                <a:solidFill>
                  <a:schemeClr val="tx1"/>
                </a:solidFill>
                <a:latin typeface="+mj-lt"/>
                <a:ea typeface="+mj-lt"/>
                <a:cs typeface="+mj-lt"/>
              </a:defRPr>
            </a:defPPr>
            <a:lvl1pPr marL="0" indent="0" algn="l">
              <a:lnSpc>
                <a:spcPct val="110000"/>
              </a:lnSpc>
              <a:spcBef>
                <a:spcPts val="0"/>
              </a:spcBef>
              <a:spcAft>
                <a:spcPts val="0"/>
              </a:spcAft>
              <a:buNone/>
              <a:defRPr sz="3300" b="1">
                <a:solidFill>
                  <a:schemeClr val="tx1"/>
                </a:solidFill>
                <a:latin typeface="+mj-lt"/>
                <a:ea typeface="+mj-lt"/>
                <a:cs typeface="+mj-lt"/>
              </a:defRPr>
            </a:lvl1pPr>
            <a:lvl2pPr marL="0" indent="0" algn="l">
              <a:lnSpc>
                <a:spcPct val="110000"/>
              </a:lnSpc>
              <a:spcBef>
                <a:spcPts val="0"/>
              </a:spcBef>
              <a:spcAft>
                <a:spcPts val="0"/>
              </a:spcAft>
              <a:buNone/>
              <a:defRPr sz="3300" b="1">
                <a:solidFill>
                  <a:schemeClr val="tx1"/>
                </a:solidFill>
                <a:latin typeface="+mj-lt"/>
                <a:ea typeface="+mj-lt"/>
                <a:cs typeface="+mj-lt"/>
              </a:defRPr>
            </a:lvl2pPr>
            <a:lvl3pPr marL="0" indent="0" algn="l">
              <a:lnSpc>
                <a:spcPct val="110000"/>
              </a:lnSpc>
              <a:spcBef>
                <a:spcPts val="0"/>
              </a:spcBef>
              <a:spcAft>
                <a:spcPts val="0"/>
              </a:spcAft>
              <a:buNone/>
              <a:defRPr sz="3300" b="1">
                <a:solidFill>
                  <a:schemeClr val="tx1"/>
                </a:solidFill>
                <a:latin typeface="+mj-lt"/>
                <a:ea typeface="+mj-lt"/>
                <a:cs typeface="+mj-lt"/>
              </a:defRPr>
            </a:lvl3pPr>
            <a:lvl4pPr marL="0" indent="0" algn="l">
              <a:lnSpc>
                <a:spcPct val="110000"/>
              </a:lnSpc>
              <a:spcBef>
                <a:spcPts val="0"/>
              </a:spcBef>
              <a:spcAft>
                <a:spcPts val="0"/>
              </a:spcAft>
              <a:buNone/>
              <a:defRPr sz="3300" b="1">
                <a:solidFill>
                  <a:schemeClr val="tx1"/>
                </a:solidFill>
                <a:latin typeface="+mj-lt"/>
                <a:ea typeface="+mj-lt"/>
                <a:cs typeface="+mj-lt"/>
              </a:defRPr>
            </a:lvl4pPr>
            <a:lvl5pPr marL="0" indent="0" algn="l">
              <a:lnSpc>
                <a:spcPct val="110000"/>
              </a:lnSpc>
              <a:spcBef>
                <a:spcPts val="0"/>
              </a:spcBef>
              <a:spcAft>
                <a:spcPts val="0"/>
              </a:spcAft>
              <a:buNone/>
              <a:defRPr sz="3300" b="1">
                <a:solidFill>
                  <a:schemeClr val="tx1"/>
                </a:solidFill>
                <a:latin typeface="+mj-lt"/>
                <a:ea typeface="+mj-lt"/>
                <a:cs typeface="+mj-lt"/>
              </a:defRPr>
            </a:lvl5pPr>
            <a:lvl6pPr marL="0" indent="0" algn="l">
              <a:lnSpc>
                <a:spcPct val="110000"/>
              </a:lnSpc>
              <a:spcBef>
                <a:spcPts val="0"/>
              </a:spcBef>
              <a:spcAft>
                <a:spcPts val="0"/>
              </a:spcAft>
              <a:buNone/>
              <a:defRPr sz="3300" b="1">
                <a:solidFill>
                  <a:schemeClr val="tx1"/>
                </a:solidFill>
                <a:latin typeface="+mj-lt"/>
                <a:ea typeface="+mj-lt"/>
                <a:cs typeface="+mj-lt"/>
              </a:defRPr>
            </a:lvl6pPr>
            <a:lvl7pPr marL="0" indent="0" algn="l">
              <a:lnSpc>
                <a:spcPct val="110000"/>
              </a:lnSpc>
              <a:spcBef>
                <a:spcPts val="0"/>
              </a:spcBef>
              <a:spcAft>
                <a:spcPts val="0"/>
              </a:spcAft>
              <a:buNone/>
              <a:defRPr sz="3300" b="1">
                <a:solidFill>
                  <a:schemeClr val="tx1"/>
                </a:solidFill>
                <a:latin typeface="+mj-lt"/>
                <a:ea typeface="+mj-lt"/>
                <a:cs typeface="+mj-lt"/>
              </a:defRPr>
            </a:lvl7pPr>
            <a:lvl8pPr marL="0" indent="0" algn="l">
              <a:lnSpc>
                <a:spcPct val="110000"/>
              </a:lnSpc>
              <a:spcBef>
                <a:spcPts val="0"/>
              </a:spcBef>
              <a:spcAft>
                <a:spcPts val="0"/>
              </a:spcAft>
              <a:buNone/>
              <a:defRPr sz="3300" b="1">
                <a:solidFill>
                  <a:schemeClr val="tx1"/>
                </a:solidFill>
                <a:latin typeface="+mj-lt"/>
                <a:ea typeface="+mj-lt"/>
                <a:cs typeface="+mj-lt"/>
              </a:defRPr>
            </a:lvl8pPr>
            <a:lvl9pPr marL="0" indent="0" algn="l">
              <a:lnSpc>
                <a:spcPct val="110000"/>
              </a:lnSpc>
              <a:spcBef>
                <a:spcPts val="0"/>
              </a:spcBef>
              <a:spcAft>
                <a:spcPts val="0"/>
              </a:spcAft>
              <a:buNone/>
              <a:defRPr sz="3300" b="1">
                <a:solidFill>
                  <a:schemeClr val="tx1"/>
                </a:solidFill>
                <a:latin typeface="+mj-lt"/>
                <a:ea typeface="+mj-lt"/>
                <a:cs typeface="+mj-lt"/>
              </a:defRPr>
            </a:lvl9pPr>
          </a:lstStyle>
          <a:p xmlns:a="http://schemas.openxmlformats.org/drawingml/2006/main"/>
        </p:txBody>
      </p:sp>
      <p:sp>
        <p:nvSpPr>
          <p:cNvPr id="2" name="Left column">
            <a:extLst xmlns:a="http://schemas.openxmlformats.org/drawingml/2006/main">
              <a:ext uri="{FF2B5EF4-FFF2-40B4-BE49-F238E27FC236}">
                <a16:creationId xmlns:a16="http://schemas.microsoft.com/office/drawing/2014/main" id="{BBF1E16A-9B68-4A94-85E6-C653E4EF481F}"/>
              </a:ext>
            </a:extLst>
          </p:cNvPr>
          <p:cNvSpPr>
            <a:spLocks xmlns:a="http://schemas.openxmlformats.org/drawingml/2006/main" noGrp="1"/>
          </p:cNvSpPr>
          <p:nvPr>
            <p:ph type="body" idx="1"/>
          </p:nvPr>
        </p:nvSpPr>
        <p:spPr>
          <a:xfrm xmlns:a="http://schemas.openxmlformats.org/drawingml/2006/main">
            <a:off x="685800" y="1905000"/>
            <a:ext cx="5029200" cy="4267200"/>
          </a:xfrm>
          <a:prstGeom xmlns:a="http://schemas.openxmlformats.org/drawingml/2006/main" prst="rect">
            <a:avLst/>
          </a:prstGeom>
          <a:noFill xmlns:a="http://schemas.openxmlformats.org/drawingml/2006/main"/>
          <a:ln xmlns:a="http://schemas.openxmlformats.org/drawingml/2006/main">
            <a:noFill/>
            <a:prstDash val="solid"/>
          </a:ln>
        </p:spPr>
        <p:txBody>
          <a:bodyPr xmlns:a="http://schemas.openxmlformats.org/drawingml/2006/main" wrap="square" lIns="0" tIns="0" rIns="0" bIns="0" anchor="t">
            <a:normAutofit/>
          </a:bodyPr>
          <a:lstStyle xmlns:a="http://schemas.openxmlformats.org/drawingml/2006/main">
            <a:defPPr algn="l">
              <a:defRPr sz="2250" b="0">
                <a:solidFill>
                  <a:schemeClr val="tx1"/>
                </a:solidFill>
                <a:latin typeface="+mn-lt"/>
                <a:ea typeface="+mn-lt"/>
                <a:cs typeface="+mn-lt"/>
              </a:defRPr>
            </a:defPPr>
            <a:lvl1pPr marL="228600" indent="-228600" algn="l">
              <a:lnSpc>
                <a:spcPct val="110000"/>
              </a:lnSpc>
              <a:spcBef>
                <a:spcPts val="0"/>
              </a:spcBef>
              <a:spcAft>
                <a:spcPts val="1200"/>
              </a:spcAft>
              <a:buChar char="•"/>
              <a:defRPr sz="2250" b="0">
                <a:solidFill>
                  <a:schemeClr val="tx1"/>
                </a:solidFill>
                <a:latin typeface="+mn-lt"/>
                <a:ea typeface="+mn-lt"/>
                <a:cs typeface="+mn-lt"/>
              </a:defRPr>
            </a:lvl1pPr>
            <a:lvl2pPr marL="533400" indent="-228600" algn="l">
              <a:lnSpc>
                <a:spcPct val="110000"/>
              </a:lnSpc>
              <a:spcBef>
                <a:spcPts val="0"/>
              </a:spcBef>
              <a:spcAft>
                <a:spcPts val="1200"/>
              </a:spcAft>
              <a:buChar char="•"/>
              <a:defRPr sz="2250" b="0">
                <a:solidFill>
                  <a:schemeClr val="tx1"/>
                </a:solidFill>
                <a:latin typeface="+mn-lt"/>
                <a:ea typeface="+mn-lt"/>
                <a:cs typeface="+mn-lt"/>
              </a:defRPr>
            </a:lvl2pPr>
            <a:lvl3pPr marL="838200" indent="-228600" algn="l">
              <a:lnSpc>
                <a:spcPct val="110000"/>
              </a:lnSpc>
              <a:spcBef>
                <a:spcPts val="0"/>
              </a:spcBef>
              <a:spcAft>
                <a:spcPts val="1200"/>
              </a:spcAft>
              <a:buChar char="•"/>
              <a:defRPr sz="2250" b="0">
                <a:solidFill>
                  <a:schemeClr val="tx1"/>
                </a:solidFill>
                <a:latin typeface="+mn-lt"/>
                <a:ea typeface="+mn-lt"/>
                <a:cs typeface="+mn-lt"/>
              </a:defRPr>
            </a:lvl3pPr>
            <a:lvl4pPr marL="1143000" indent="-228600" algn="l">
              <a:lnSpc>
                <a:spcPct val="110000"/>
              </a:lnSpc>
              <a:spcBef>
                <a:spcPts val="0"/>
              </a:spcBef>
              <a:spcAft>
                <a:spcPts val="1200"/>
              </a:spcAft>
              <a:buChar char="•"/>
              <a:defRPr sz="2250" b="0">
                <a:solidFill>
                  <a:schemeClr val="tx1"/>
                </a:solidFill>
                <a:latin typeface="+mn-lt"/>
                <a:ea typeface="+mn-lt"/>
                <a:cs typeface="+mn-lt"/>
              </a:defRPr>
            </a:lvl4pPr>
            <a:lvl5pPr marL="1447800" indent="-228600" algn="l">
              <a:lnSpc>
                <a:spcPct val="110000"/>
              </a:lnSpc>
              <a:spcBef>
                <a:spcPts val="0"/>
              </a:spcBef>
              <a:spcAft>
                <a:spcPts val="1200"/>
              </a:spcAft>
              <a:buChar char="•"/>
              <a:defRPr sz="2250" b="0">
                <a:solidFill>
                  <a:schemeClr val="tx1"/>
                </a:solidFill>
                <a:latin typeface="+mn-lt"/>
                <a:ea typeface="+mn-lt"/>
                <a:cs typeface="+mn-lt"/>
              </a:defRPr>
            </a:lvl5pPr>
            <a:lvl6pPr marL="1752600" indent="-228600" algn="l">
              <a:lnSpc>
                <a:spcPct val="110000"/>
              </a:lnSpc>
              <a:spcBef>
                <a:spcPts val="0"/>
              </a:spcBef>
              <a:spcAft>
                <a:spcPts val="1200"/>
              </a:spcAft>
              <a:buChar char="•"/>
              <a:defRPr sz="2250" b="0">
                <a:solidFill>
                  <a:schemeClr val="tx1"/>
                </a:solidFill>
                <a:latin typeface="+mn-lt"/>
                <a:ea typeface="+mn-lt"/>
                <a:cs typeface="+mn-lt"/>
              </a:defRPr>
            </a:lvl6pPr>
            <a:lvl7pPr marL="2057400" indent="-228600" algn="l">
              <a:lnSpc>
                <a:spcPct val="110000"/>
              </a:lnSpc>
              <a:spcBef>
                <a:spcPts val="0"/>
              </a:spcBef>
              <a:spcAft>
                <a:spcPts val="1200"/>
              </a:spcAft>
              <a:buChar char="•"/>
              <a:defRPr sz="2250" b="0">
                <a:solidFill>
                  <a:schemeClr val="tx1"/>
                </a:solidFill>
                <a:latin typeface="+mn-lt"/>
                <a:ea typeface="+mn-lt"/>
                <a:cs typeface="+mn-lt"/>
              </a:defRPr>
            </a:lvl7pPr>
            <a:lvl8pPr marL="2362200" indent="-228600" algn="l">
              <a:lnSpc>
                <a:spcPct val="110000"/>
              </a:lnSpc>
              <a:spcBef>
                <a:spcPts val="0"/>
              </a:spcBef>
              <a:spcAft>
                <a:spcPts val="1200"/>
              </a:spcAft>
              <a:buChar char="•"/>
              <a:defRPr sz="2250" b="0">
                <a:solidFill>
                  <a:schemeClr val="tx1"/>
                </a:solidFill>
                <a:latin typeface="+mn-lt"/>
                <a:ea typeface="+mn-lt"/>
                <a:cs typeface="+mn-lt"/>
              </a:defRPr>
            </a:lvl8pPr>
            <a:lvl9pPr marL="2667000" indent="-228600" algn="l">
              <a:lnSpc>
                <a:spcPct val="110000"/>
              </a:lnSpc>
              <a:spcBef>
                <a:spcPts val="0"/>
              </a:spcBef>
              <a:spcAft>
                <a:spcPts val="1200"/>
              </a:spcAft>
              <a:buChar char="•"/>
              <a:defRPr sz="2250" b="0">
                <a:solidFill>
                  <a:schemeClr val="tx1"/>
                </a:solidFill>
                <a:latin typeface="+mn-lt"/>
                <a:ea typeface="+mn-lt"/>
                <a:cs typeface="+mn-lt"/>
              </a:defRPr>
            </a:lvl9pPr>
          </a:lstStyle>
          <a:p xmlns:a="http://schemas.openxmlformats.org/drawingml/2006/main"/>
        </p:txBody>
      </p:sp>
    </p:spTree>
  </p:cSld>
</p:sldLayout>
</file>

<file path=ppt/slideLayouts/slideLayout6.xml><?xml version="1.0" encoding="utf-8"?>
<p:sldLayout xmlns:p="http://schemas.openxmlformats.org/presentationml/2006/main" type="blank">
  <p:cSld name="Blank">
    <p:spTree>
      <p:nvGrpSpPr>
        <p:cNvPr id="1" name=""/>
        <p:cNvGrpSpPr/>
        <p:nvPr/>
      </p:nvGrpSpPr>
      <p:grpSpPr>
        <a:xfrm xmlns:a="http://schemas.openxmlformats.org/drawingml/2006/main"/>
      </p:grpSpPr>
    </p:spTree>
  </p:cSld>
</p:sldLayout>
</file>

<file path=ppt/slideMasters/_rels/slideMaster1.xml.rels>&#65279;<?xml version="1.0" encoding="utf-8"?><Relationships xmlns="http://schemas.openxmlformats.org/package/2006/relationships"><Relationship Type="http://schemas.openxmlformats.org/officeDocument/2006/relationships/theme" Target="/ppt/slideMasters/theme/theme2.xml" Id="R321ec50165e44268" /><Relationship Type="http://schemas.openxmlformats.org/officeDocument/2006/relationships/slideLayout" Target="/ppt/slideLayouts/slideLayout1.xml" Id="R3ba44e7a57c544da" /><Relationship Type="http://schemas.openxmlformats.org/officeDocument/2006/relationships/slideLayout" Target="/ppt/slideLayouts/slideLayout2.xml" Id="R44d44d7b03d847f1" /><Relationship Type="http://schemas.openxmlformats.org/officeDocument/2006/relationships/slideLayout" Target="/ppt/slideLayouts/slideLayout3.xml" Id="Rbe31cfdb49384a64" /><Relationship Type="http://schemas.openxmlformats.org/officeDocument/2006/relationships/slideLayout" Target="/ppt/slideLayouts/slideLayout4.xml" Id="Rcddacc64f9ee4c56" /><Relationship Type="http://schemas.openxmlformats.org/officeDocument/2006/relationships/slideLayout" Target="/ppt/slideLayouts/slideLayout5.xml" Id="Ra6304edf546847c8" /><Relationship Type="http://schemas.openxmlformats.org/officeDocument/2006/relationships/slideLayout" Target="/ppt/slideLayouts/slideLayout6.xml" Id="Rfea71d7a9a8c476a" /></Relationships>
</file>

<file path=ppt/slideMasters/slideMaster1.xml><?xml version="1.0" encoding="utf-8"?>
<p:sldMaster xmlns:p="http://schemas.openxmlformats.org/presentationml/2006/main">
  <p:cSld name="Master">
    <p:bg>
      <p:bgRef idx="1001">
        <a:schemeClr xmlns:a="http://schemas.openxmlformats.org/drawingml/2006/main" val="bg1"/>
      </p:bgRef>
    </p:bg>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3ba44e7a57c544da"/>
    <p:sldLayoutId xmlns:r="http://schemas.openxmlformats.org/officeDocument/2006/relationships" id="2147483650" r:id="R44d44d7b03d847f1"/>
    <p:sldLayoutId xmlns:r="http://schemas.openxmlformats.org/officeDocument/2006/relationships" id="2147483651" r:id="Rbe31cfdb49384a64"/>
    <p:sldLayoutId xmlns:r="http://schemas.openxmlformats.org/officeDocument/2006/relationships" id="2147483652" r:id="Rcddacc64f9ee4c56"/>
    <p:sldLayoutId xmlns:r="http://schemas.openxmlformats.org/officeDocument/2006/relationships" id="2147483653" r:id="Ra6304edf546847c8"/>
    <p:sldLayoutId xmlns:r="http://schemas.openxmlformats.org/officeDocument/2006/relationships" id="2147483654" r:id="Rfea71d7a9a8c476a"/>
  </p:sldLayoutIdLst>
  <p:txStyles>
    <p:titleStyle>
      <a:lvl1pPr xmlns:a="http://schemas.openxmlformats.org/drawingml/2006/main" algn="l">
        <a:lnSpc>
          <a:spcPct val="90000"/>
        </a:lnSpc>
        <a:spcBef>
          <a:spcPts val="0"/>
        </a:spcBef>
        <a:buNone/>
        <a:defRPr sz="4400">
          <a:solidFill>
            <a:schemeClr val="tx1"/>
          </a:solidFill>
          <a:latin typeface="+mj-lt"/>
          <a:ea typeface="+mj-lt"/>
          <a:cs typeface="+mj-lt"/>
        </a:defRPr>
      </a:lvl1pPr>
    </p:titleStyle>
    <p:bodyStyle>
      <a:lvl1pPr xmlns:a="http://schemas.openxmlformats.org/drawingml/2006/main" marL="228600" indent="-228600" algn="l">
        <a:lnSpc>
          <a:spcPct val="90000"/>
        </a:lnSpc>
        <a:spcBef>
          <a:spcPts val="1000"/>
        </a:spcBef>
        <a:buChar char="•"/>
        <a:defRPr sz="2800">
          <a:solidFill>
            <a:schemeClr val="tx1"/>
          </a:solidFill>
          <a:latin typeface="+mn-lt"/>
          <a:ea typeface="+mn-lt"/>
          <a:cs typeface="+mn-lt"/>
        </a:defRPr>
      </a:lvl1pPr>
      <a:lvl2pPr xmlns:a="http://schemas.openxmlformats.org/drawingml/2006/main" marL="685800" indent="-228600" algn="l">
        <a:lnSpc>
          <a:spcPct val="90000"/>
        </a:lnSpc>
        <a:spcBef>
          <a:spcPts val="500"/>
        </a:spcBef>
        <a:buChar char="•"/>
        <a:defRPr sz="2400">
          <a:solidFill>
            <a:schemeClr val="tx1"/>
          </a:solidFill>
          <a:latin typeface="+mn-lt"/>
          <a:ea typeface="+mn-lt"/>
          <a:cs typeface="+mn-lt"/>
        </a:defRPr>
      </a:lvl2pPr>
      <a:lvl3pPr xmlns:a="http://schemas.openxmlformats.org/drawingml/2006/main" marL="1143000" indent="-228600" algn="l">
        <a:lnSpc>
          <a:spcPct val="90000"/>
        </a:lnSpc>
        <a:spcBef>
          <a:spcPts val="500"/>
        </a:spcBef>
        <a:buChar char="•"/>
        <a:defRPr sz="2000">
          <a:solidFill>
            <a:schemeClr val="tx1"/>
          </a:solidFill>
          <a:latin typeface="+mn-lt"/>
          <a:ea typeface="+mn-lt"/>
          <a:cs typeface="+mn-lt"/>
        </a:defRPr>
      </a:lvl3pPr>
      <a:lvl4pPr xmlns:a="http://schemas.openxmlformats.org/drawingml/2006/main" marL="1600200" indent="-228600" algn="l">
        <a:lnSpc>
          <a:spcPct val="90000"/>
        </a:lnSpc>
        <a:spcBef>
          <a:spcPts val="500"/>
        </a:spcBef>
        <a:buChar char="•"/>
        <a:defRPr sz="1800">
          <a:solidFill>
            <a:schemeClr val="tx1"/>
          </a:solidFill>
          <a:latin typeface="+mn-lt"/>
          <a:ea typeface="+mn-lt"/>
          <a:cs typeface="+mn-lt"/>
        </a:defRPr>
      </a:lvl4pPr>
      <a:lvl5pPr xmlns:a="http://schemas.openxmlformats.org/drawingml/2006/main" marL="2057400" indent="-228600" algn="l">
        <a:lnSpc>
          <a:spcPct val="90000"/>
        </a:lnSpc>
        <a:spcBef>
          <a:spcPts val="500"/>
        </a:spcBef>
        <a:buChar char="•"/>
        <a:defRPr sz="1800">
          <a:solidFill>
            <a:schemeClr val="tx1"/>
          </a:solidFill>
          <a:latin typeface="+mn-lt"/>
          <a:ea typeface="+mn-lt"/>
          <a:cs typeface="+mn-lt"/>
        </a:defRPr>
      </a:lvl5pPr>
      <a:lvl6pPr xmlns:a="http://schemas.openxmlformats.org/drawingml/2006/main" marL="2514600" indent="-228600" algn="l">
        <a:lnSpc>
          <a:spcPct val="90000"/>
        </a:lnSpc>
        <a:spcBef>
          <a:spcPts val="500"/>
        </a:spcBef>
        <a:buChar char="•"/>
        <a:defRPr sz="1800">
          <a:solidFill>
            <a:schemeClr val="tx1"/>
          </a:solidFill>
          <a:latin typeface="+mn-lt"/>
          <a:ea typeface="+mn-lt"/>
          <a:cs typeface="+mn-lt"/>
        </a:defRPr>
      </a:lvl6pPr>
      <a:lvl7pPr xmlns:a="http://schemas.openxmlformats.org/drawingml/2006/main" marL="2971800" indent="-228600" algn="l">
        <a:lnSpc>
          <a:spcPct val="90000"/>
        </a:lnSpc>
        <a:spcBef>
          <a:spcPts val="500"/>
        </a:spcBef>
        <a:buChar char="•"/>
        <a:defRPr sz="1800">
          <a:solidFill>
            <a:schemeClr val="tx1"/>
          </a:solidFill>
          <a:latin typeface="+mn-lt"/>
          <a:ea typeface="+mn-lt"/>
          <a:cs typeface="+mn-lt"/>
        </a:defRPr>
      </a:lvl7pPr>
      <a:lvl8pPr xmlns:a="http://schemas.openxmlformats.org/drawingml/2006/main" marL="3429000" indent="-228600" algn="l">
        <a:lnSpc>
          <a:spcPct val="90000"/>
        </a:lnSpc>
        <a:spcBef>
          <a:spcPts val="500"/>
        </a:spcBef>
        <a:buChar char="•"/>
        <a:defRPr sz="1800">
          <a:solidFill>
            <a:schemeClr val="tx1"/>
          </a:solidFill>
          <a:latin typeface="+mn-lt"/>
          <a:ea typeface="+mn-lt"/>
          <a:cs typeface="+mn-lt"/>
        </a:defRPr>
      </a:lvl8pPr>
      <a:lvl9pPr xmlns:a="http://schemas.openxmlformats.org/drawingml/2006/main" marL="3886200" indent="-228600" algn="l">
        <a:lnSpc>
          <a:spcPct val="90000"/>
        </a:lnSpc>
        <a:spcBef>
          <a:spcPts val="500"/>
        </a:spcBef>
        <a:buChar char="•"/>
        <a:defRPr sz="1800">
          <a:solidFill>
            <a:schemeClr val="tx1"/>
          </a:solidFill>
          <a:latin typeface="+mn-lt"/>
          <a:ea typeface="+mn-lt"/>
          <a:cs typeface="+mn-lt"/>
        </a:defRPr>
      </a:lvl9pPr>
    </p:bodyStyle>
    <p:otherStyle>
      <a:lvl1pPr xmlns:a="http://schemas.openxmlformats.org/drawingml/2006/main" marL="0" algn="l">
        <a:buNone/>
        <a:defRPr sz="1800">
          <a:solidFill>
            <a:schemeClr val="tx1"/>
          </a:solidFill>
          <a:latin typeface="+mn-lt"/>
          <a:ea typeface="+mn-lt"/>
          <a:cs typeface="+mn-lt"/>
        </a:defRPr>
      </a:lvl1pPr>
      <a:lvl2pPr xmlns:a="http://schemas.openxmlformats.org/drawingml/2006/main" marL="457200" algn="l">
        <a:buNone/>
        <a:defRPr sz="1800">
          <a:solidFill>
            <a:schemeClr val="tx1"/>
          </a:solidFill>
          <a:latin typeface="+mn-lt"/>
          <a:ea typeface="+mn-lt"/>
          <a:cs typeface="+mn-lt"/>
        </a:defRPr>
      </a:lvl2pPr>
      <a:lvl3pPr xmlns:a="http://schemas.openxmlformats.org/drawingml/2006/main" marL="914400" algn="l">
        <a:buNone/>
        <a:defRPr sz="1800">
          <a:solidFill>
            <a:schemeClr val="tx1"/>
          </a:solidFill>
          <a:latin typeface="+mn-lt"/>
          <a:ea typeface="+mn-lt"/>
          <a:cs typeface="+mn-lt"/>
        </a:defRPr>
      </a:lvl3pPr>
      <a:lvl4pPr xmlns:a="http://schemas.openxmlformats.org/drawingml/2006/main" marL="1371600" algn="l">
        <a:buNone/>
        <a:defRPr sz="1800">
          <a:solidFill>
            <a:schemeClr val="tx1"/>
          </a:solidFill>
          <a:latin typeface="+mn-lt"/>
          <a:ea typeface="+mn-lt"/>
          <a:cs typeface="+mn-lt"/>
        </a:defRPr>
      </a:lvl4pPr>
      <a:lvl5pPr xmlns:a="http://schemas.openxmlformats.org/drawingml/2006/main" marL="1828800" algn="l">
        <a:buNone/>
        <a:defRPr sz="1800">
          <a:solidFill>
            <a:schemeClr val="tx1"/>
          </a:solidFill>
          <a:latin typeface="+mn-lt"/>
          <a:ea typeface="+mn-lt"/>
          <a:cs typeface="+mn-lt"/>
        </a:defRPr>
      </a:lvl5pPr>
      <a:lvl6pPr xmlns:a="http://schemas.openxmlformats.org/drawingml/2006/main" marL="2286000" algn="l">
        <a:buNone/>
        <a:defRPr sz="1800">
          <a:solidFill>
            <a:schemeClr val="tx1"/>
          </a:solidFill>
          <a:latin typeface="+mn-lt"/>
          <a:ea typeface="+mn-lt"/>
          <a:cs typeface="+mn-lt"/>
        </a:defRPr>
      </a:lvl6pPr>
      <a:lvl7pPr xmlns:a="http://schemas.openxmlformats.org/drawingml/2006/main" marL="2743200" algn="l">
        <a:buNone/>
        <a:defRPr sz="1800">
          <a:solidFill>
            <a:schemeClr val="tx1"/>
          </a:solidFill>
          <a:latin typeface="+mn-lt"/>
          <a:ea typeface="+mn-lt"/>
          <a:cs typeface="+mn-lt"/>
        </a:defRPr>
      </a:lvl7pPr>
      <a:lvl8pPr xmlns:a="http://schemas.openxmlformats.org/drawingml/2006/main" marL="3200400" algn="l">
        <a:buNone/>
        <a:defRPr sz="1800">
          <a:solidFill>
            <a:schemeClr val="tx1"/>
          </a:solidFill>
          <a:latin typeface="+mn-lt"/>
          <a:ea typeface="+mn-lt"/>
          <a:cs typeface="+mn-lt"/>
        </a:defRPr>
      </a:lvl8pPr>
      <a:lvl9pPr xmlns:a="http://schemas.openxmlformats.org/drawingml/2006/main" marL="3657600" algn="l">
        <a:buNone/>
        <a:defRPr sz="1800">
          <a:solidFill>
            <a:schemeClr val="tx1"/>
          </a:solidFill>
          <a:latin typeface="+mn-lt"/>
          <a:ea typeface="+mn-lt"/>
          <a:cs typeface="+mn-lt"/>
        </a:defRPr>
      </a:lvl9pPr>
    </p:otherStyle>
  </p:txStyles>
</p:sldMaster>
</file>

<file path=ppt/slideMasters/theme/theme2.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6.xml" Id="R8ccea75351d3480c" /><Relationship Type="http://schemas.openxmlformats.org/officeDocument/2006/relationships/notesSlide" Target="/ppt/notesSlides/notesSlide1.xml" Id="R5bf89e74f26140a8" /></Relationships>
</file>

<file path=ppt/slides/_rels/slide2.xml.rels>&#65279;<?xml version="1.0" encoding="utf-8"?><Relationships xmlns="http://schemas.openxmlformats.org/package/2006/relationships"><Relationship Type="http://schemas.openxmlformats.org/officeDocument/2006/relationships/slideLayout" Target="/ppt/slideLayouts/slideLayout6.xml" Id="R038a43ed46f64845" /><Relationship Type="http://schemas.openxmlformats.org/officeDocument/2006/relationships/notesSlide" Target="/ppt/notesSlides/notesSlide2.xml" Id="R9ab95e04635745e6" /></Relationships>
</file>

<file path=ppt/slides/_rels/slide3.xml.rels>&#65279;<?xml version="1.0" encoding="utf-8"?><Relationships xmlns="http://schemas.openxmlformats.org/package/2006/relationships"><Relationship Type="http://schemas.openxmlformats.org/officeDocument/2006/relationships/slideLayout" Target="/ppt/slideLayouts/slideLayout6.xml" Id="R21e4eedc017c46f4" /><Relationship Type="http://schemas.openxmlformats.org/officeDocument/2006/relationships/notesSlide" Target="/ppt/notesSlides/notesSlide3.xml" Id="R4bcc9947085e4322" /></Relationships>
</file>

<file path=ppt/slides/_rels/slide4.xml.rels>&#65279;<?xml version="1.0" encoding="utf-8"?><Relationships xmlns="http://schemas.openxmlformats.org/package/2006/relationships"><Relationship Type="http://schemas.openxmlformats.org/officeDocument/2006/relationships/slideLayout" Target="/ppt/slideLayouts/slideLayout6.xml" Id="R7bc2665f446747e2" /><Relationship Type="http://schemas.openxmlformats.org/officeDocument/2006/relationships/notesSlide" Target="/ppt/notesSlides/notesSlide4.xml" Id="R3a276f00ca7141e2" /></Relationships>
</file>

<file path=ppt/slides/_rels/slide5.xml.rels>&#65279;<?xml version="1.0" encoding="utf-8"?><Relationships xmlns="http://schemas.openxmlformats.org/package/2006/relationships"><Relationship Type="http://schemas.openxmlformats.org/officeDocument/2006/relationships/slideLayout" Target="/ppt/slideLayouts/slideLayout6.xml" Id="Re0039c929e5c40a0" /><Relationship Type="http://schemas.openxmlformats.org/officeDocument/2006/relationships/notesSlide" Target="/ppt/notesSlides/notesSlide5.xml" Id="R3b76cabb087840a1" /></Relationships>
</file>

<file path=ppt/slides/_rels/slide6.xml.rels>&#65279;<?xml version="1.0" encoding="utf-8"?><Relationships xmlns="http://schemas.openxmlformats.org/package/2006/relationships"><Relationship Type="http://schemas.openxmlformats.org/officeDocument/2006/relationships/slideLayout" Target="/ppt/slideLayouts/slideLayout6.xml" Id="R5df71b207d344b19" /><Relationship Type="http://schemas.openxmlformats.org/officeDocument/2006/relationships/image" Target="/ppt/media/image.png" Id="Rf8d23fae4a104f36" /><Relationship Type="http://schemas.openxmlformats.org/officeDocument/2006/relationships/notesSlide" Target="/ppt/notesSlides/notesSlide6.xml" Id="Rb2f2c2fe7c9b4d3a" /></Relationships>
</file>

<file path=ppt/slides/_rels/slide7.xml.rels>&#65279;<?xml version="1.0" encoding="utf-8"?><Relationships xmlns="http://schemas.openxmlformats.org/package/2006/relationships"><Relationship Type="http://schemas.openxmlformats.org/officeDocument/2006/relationships/slideLayout" Target="/ppt/slideLayouts/slideLayout6.xml" Id="R7f5be72c02534ee8" /><Relationship Type="http://schemas.openxmlformats.org/officeDocument/2006/relationships/notesSlide" Target="/ppt/notesSlides/notesSlide7.xml" Id="Rdd7ac03e14934554" /></Relationships>
</file>

<file path=ppt/slides/_rels/slide8.xml.rels>&#65279;<?xml version="1.0" encoding="utf-8"?><Relationships xmlns="http://schemas.openxmlformats.org/package/2006/relationships"><Relationship Type="http://schemas.openxmlformats.org/officeDocument/2006/relationships/slideLayout" Target="/ppt/slideLayouts/slideLayout6.xml" Id="R15ba683cadd342f0" /><Relationship Type="http://schemas.openxmlformats.org/officeDocument/2006/relationships/notesSlide" Target="/ppt/notesSlides/notesSlide8.xml" Id="R2a0a2d202d8640bb" /></Relationships>
</file>

<file path=ppt/slides/_rels/slide9.xml.rels>&#65279;<?xml version="1.0" encoding="utf-8"?><Relationships xmlns="http://schemas.openxmlformats.org/package/2006/relationships"><Relationship Type="http://schemas.openxmlformats.org/officeDocument/2006/relationships/slideLayout" Target="/ppt/slideLayouts/slideLayout6.xml" Id="R2ef226a71b4643be" /><Relationship Type="http://schemas.openxmlformats.org/officeDocument/2006/relationships/notesSlide" Target="/ppt/notesSlides/notesSlide9.xml" Id="R5310658a5de34e17" /></Relationships>
</file>

<file path=ppt/slides/_rels/slide10.xml.rels>&#65279;<?xml version="1.0" encoding="utf-8"?><Relationships xmlns="http://schemas.openxmlformats.org/package/2006/relationships"><Relationship Type="http://schemas.openxmlformats.org/officeDocument/2006/relationships/slideLayout" Target="/ppt/slideLayouts/slideLayout6.xml" Id="R04bb29e4adfe45c3" /><Relationship Type="http://schemas.openxmlformats.org/officeDocument/2006/relationships/notesSlide" Target="/ppt/notesSlides/notesSlide10.xml" Id="R586fefbbdf9e4243" /></Relationships>
</file>

<file path=ppt/slides/slide1.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0320C736-6A28-41BF-8C07-B7F4AB909C0A}"/>
              </a:ext>
            </a:extLst>
          </p:cNvPr>
          <p:cNvSpPr>
            <a:spLocks xmlns:a="http://schemas.openxmlformats.org/drawingml/2006/main" noGrp="1"/>
          </p:cNvSpPr>
          <p:nvPr/>
        </p:nvSpPr>
        <p:spPr>
          <a:xfrm xmlns:a="http://schemas.openxmlformats.org/drawingml/2006/main">
            <a:off x="685800" y="285750"/>
            <a:ext cx="914400" cy="76200"/>
          </a:xfrm>
          <a:prstGeom xmlns:a="http://schemas.openxmlformats.org/drawingml/2006/main" prst="rect">
            <a:avLst/>
          </a:prstGeom>
          <a:solidFill xmlns:a="http://schemas.openxmlformats.org/drawingml/2006/main">
            <a:srgbClr val="B53A2B"/>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6F04C36D-2DEB-4F9F-A77D-5E62B6C9DF4E}"/>
              </a:ext>
            </a:extLst>
          </p:cNvPr>
          <p:cNvSpPr>
            <a:spLocks xmlns:a="http://schemas.openxmlformats.org/drawingml/2006/main" noGrp="1"/>
          </p:cNvSpPr>
          <p:nvPr/>
        </p:nvSpPr>
        <p:spPr>
          <a:xfrm xmlns:a="http://schemas.openxmlformats.org/drawingml/2006/main">
            <a:off x="685800" y="5143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600" b="1">
                <a:solidFill>
                  <a:srgbClr val="22172A"/>
                </a:solidFill>
                <a:latin typeface="Inter"/>
                <a:ea typeface="Inter"/>
                <a:cs typeface="Inter"/>
              </a:defRPr>
            </a:defPPr>
            <a:lvl1pPr>
              <a:defRPr sz="3600" b="1">
                <a:solidFill>
                  <a:srgbClr val="22172A"/>
                </a:solidFill>
                <a:latin typeface="Inter"/>
                <a:ea typeface="Inter"/>
                <a:cs typeface="Inter"/>
              </a:defRPr>
            </a:lvl1pPr>
            <a:lvl2pPr>
              <a:defRPr sz="3600" b="1">
                <a:solidFill>
                  <a:srgbClr val="22172A"/>
                </a:solidFill>
                <a:latin typeface="Inter"/>
                <a:ea typeface="Inter"/>
                <a:cs typeface="Inter"/>
              </a:defRPr>
            </a:lvl2pPr>
            <a:lvl3pPr>
              <a:defRPr sz="3600" b="1">
                <a:solidFill>
                  <a:srgbClr val="22172A"/>
                </a:solidFill>
                <a:latin typeface="Inter"/>
                <a:ea typeface="Inter"/>
                <a:cs typeface="Inter"/>
              </a:defRPr>
            </a:lvl3pPr>
            <a:lvl4pPr>
              <a:defRPr sz="3600" b="1">
                <a:solidFill>
                  <a:srgbClr val="22172A"/>
                </a:solidFill>
                <a:latin typeface="Inter"/>
                <a:ea typeface="Inter"/>
                <a:cs typeface="Inter"/>
              </a:defRPr>
            </a:lvl4pPr>
            <a:lvl5pPr>
              <a:defRPr sz="3600" b="1">
                <a:solidFill>
                  <a:srgbClr val="22172A"/>
                </a:solidFill>
                <a:latin typeface="Inter"/>
                <a:ea typeface="Inter"/>
                <a:cs typeface="Inter"/>
              </a:defRPr>
            </a:lvl5pPr>
            <a:lvl6pPr>
              <a:defRPr sz="3600" b="1">
                <a:solidFill>
                  <a:srgbClr val="22172A"/>
                </a:solidFill>
                <a:latin typeface="Inter"/>
                <a:ea typeface="Inter"/>
                <a:cs typeface="Inter"/>
              </a:defRPr>
            </a:lvl6pPr>
            <a:lvl7pPr>
              <a:defRPr sz="3600" b="1">
                <a:solidFill>
                  <a:srgbClr val="22172A"/>
                </a:solidFill>
                <a:latin typeface="Inter"/>
                <a:ea typeface="Inter"/>
                <a:cs typeface="Inter"/>
              </a:defRPr>
            </a:lvl7pPr>
            <a:lvl8pPr>
              <a:defRPr sz="3600" b="1">
                <a:solidFill>
                  <a:srgbClr val="22172A"/>
                </a:solidFill>
                <a:latin typeface="Inter"/>
                <a:ea typeface="Inter"/>
                <a:cs typeface="Inter"/>
              </a:defRPr>
            </a:lvl8pPr>
            <a:lvl9pPr>
              <a:defRPr sz="3600" b="1">
                <a:solidFill>
                  <a:srgbClr val="22172A"/>
                </a:solidFill>
                <a:latin typeface="Inter"/>
                <a:ea typeface="Inter"/>
                <a:cs typeface="Inter"/>
              </a:defRPr>
            </a:lvl9pPr>
          </a:lstStyle>
          <a:p xmlns:a="http://schemas.openxmlformats.org/drawingml/2006/main">
            <a:pPr>
              <a:defRPr sz="3600" b="1">
                <a:solidFill>
                  <a:srgbClr val="22172A"/>
                </a:solidFill>
                <a:latin typeface="Inter"/>
                <a:ea typeface="Inter"/>
                <a:cs typeface="Inter"/>
              </a:defRPr>
            </a:pPr>
            <a:r>
              <a:rPr sz="3600" b="1">
                <a:solidFill>
                  <a:srgbClr val="22172A"/>
                </a:solidFill>
                <a:latin typeface="Inter"/>
                <a:ea typeface="Inter"/>
                <a:cs typeface="Inter"/>
              </a:rPr>
              <a:t>Hvad skal gæsterne vide?</a:t>
            </a:r>
          </a:p>
        </p:txBody>
      </p:sp>
      <p:sp>
        <p:nvSpPr>
          <p:cNvPr id="3" name="">
            <a:extLst xmlns:a="http://schemas.openxmlformats.org/drawingml/2006/main">
              <a:ext uri="{FF2B5EF4-FFF2-40B4-BE49-F238E27FC236}">
                <a16:creationId xmlns:a16="http://schemas.microsoft.com/office/drawing/2014/main" id="{E1D2A272-5A5F-4A99-8554-330F435F803A}"/>
              </a:ext>
            </a:extLst>
          </p:cNvPr>
          <p:cNvSpPr>
            <a:spLocks xmlns:a="http://schemas.openxmlformats.org/drawingml/2006/main" noGrp="1"/>
          </p:cNvSpPr>
          <p:nvPr/>
        </p:nvSpPr>
        <p:spPr>
          <a:xfrm xmlns:a="http://schemas.openxmlformats.org/drawingml/2006/main">
            <a:off x="685800" y="2000250"/>
            <a:ext cx="108204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000" b="0">
                <a:solidFill>
                  <a:srgbClr val="22172A"/>
                </a:solidFill>
                <a:latin typeface="Inter"/>
                <a:ea typeface="Inter"/>
                <a:cs typeface="Inter"/>
              </a:defRPr>
            </a:defPPr>
            <a:lvl1pPr>
              <a:defRPr sz="3000" b="0">
                <a:solidFill>
                  <a:srgbClr val="22172A"/>
                </a:solidFill>
                <a:latin typeface="Inter"/>
                <a:ea typeface="Inter"/>
                <a:cs typeface="Inter"/>
              </a:defRPr>
            </a:lvl1pPr>
            <a:lvl2pPr>
              <a:defRPr sz="3000" b="0">
                <a:solidFill>
                  <a:srgbClr val="22172A"/>
                </a:solidFill>
                <a:latin typeface="Inter"/>
                <a:ea typeface="Inter"/>
                <a:cs typeface="Inter"/>
              </a:defRPr>
            </a:lvl2pPr>
            <a:lvl3pPr>
              <a:defRPr sz="3000" b="0">
                <a:solidFill>
                  <a:srgbClr val="22172A"/>
                </a:solidFill>
                <a:latin typeface="Inter"/>
                <a:ea typeface="Inter"/>
                <a:cs typeface="Inter"/>
              </a:defRPr>
            </a:lvl3pPr>
            <a:lvl4pPr>
              <a:defRPr sz="3000" b="0">
                <a:solidFill>
                  <a:srgbClr val="22172A"/>
                </a:solidFill>
                <a:latin typeface="Inter"/>
                <a:ea typeface="Inter"/>
                <a:cs typeface="Inter"/>
              </a:defRPr>
            </a:lvl4pPr>
            <a:lvl5pPr>
              <a:defRPr sz="3000" b="0">
                <a:solidFill>
                  <a:srgbClr val="22172A"/>
                </a:solidFill>
                <a:latin typeface="Inter"/>
                <a:ea typeface="Inter"/>
                <a:cs typeface="Inter"/>
              </a:defRPr>
            </a:lvl5pPr>
            <a:lvl6pPr>
              <a:defRPr sz="3000" b="0">
                <a:solidFill>
                  <a:srgbClr val="22172A"/>
                </a:solidFill>
                <a:latin typeface="Inter"/>
                <a:ea typeface="Inter"/>
                <a:cs typeface="Inter"/>
              </a:defRPr>
            </a:lvl6pPr>
            <a:lvl7pPr>
              <a:defRPr sz="3000" b="0">
                <a:solidFill>
                  <a:srgbClr val="22172A"/>
                </a:solidFill>
                <a:latin typeface="Inter"/>
                <a:ea typeface="Inter"/>
                <a:cs typeface="Inter"/>
              </a:defRPr>
            </a:lvl7pPr>
            <a:lvl8pPr>
              <a:defRPr sz="3000" b="0">
                <a:solidFill>
                  <a:srgbClr val="22172A"/>
                </a:solidFill>
                <a:latin typeface="Inter"/>
                <a:ea typeface="Inter"/>
                <a:cs typeface="Inter"/>
              </a:defRPr>
            </a:lvl8pPr>
            <a:lvl9pPr>
              <a:defRPr sz="3000" b="0">
                <a:solidFill>
                  <a:srgbClr val="22172A"/>
                </a:solidFill>
                <a:latin typeface="Inter"/>
                <a:ea typeface="Inter"/>
                <a:cs typeface="Inter"/>
              </a:defRPr>
            </a:lvl9pPr>
          </a:lstStyle>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Kynning · Tími · Boð · Matur · Leið · Leyfi · Breyting</a:t>
            </a:r>
          </a:p>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Segðu þrjár setningar án orðabanka.</a:t>
            </a:r>
          </a:p>
        </p:txBody>
      </p:sp>
      <p:sp>
        <p:nvSpPr>
          <p:cNvPr id="4" name="">
            <a:extLst xmlns:a="http://schemas.openxmlformats.org/drawingml/2006/main">
              <a:ext uri="{FF2B5EF4-FFF2-40B4-BE49-F238E27FC236}">
                <a16:creationId xmlns:a16="http://schemas.microsoft.com/office/drawing/2014/main" id="{DE20530B-1F4F-4250-91FA-4C955F7E98C0}"/>
              </a:ext>
            </a:extLst>
          </p:cNvPr>
          <p:cNvSpPr>
            <a:spLocks xmlns:a="http://schemas.openxmlformats.org/drawingml/2006/main" noGrp="1"/>
          </p:cNvSpPr>
          <p:nvPr/>
        </p:nvSpPr>
        <p:spPr>
          <a:xfrm xmlns:a="http://schemas.openxmlformats.org/drawingml/2006/main">
            <a:off x="685800" y="6429375"/>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1350" b="0">
                <a:solidFill>
                  <a:srgbClr val="655B6B"/>
                </a:solidFill>
                <a:latin typeface="Inter"/>
                <a:ea typeface="Inter"/>
                <a:cs typeface="Inter"/>
              </a:defRPr>
            </a:defPPr>
            <a:lvl1pPr>
              <a:defRPr sz="1350" b="0">
                <a:solidFill>
                  <a:srgbClr val="655B6B"/>
                </a:solidFill>
                <a:latin typeface="Inter"/>
                <a:ea typeface="Inter"/>
                <a:cs typeface="Inter"/>
              </a:defRPr>
            </a:lvl1pPr>
            <a:lvl2pPr>
              <a:defRPr sz="1350" b="0">
                <a:solidFill>
                  <a:srgbClr val="655B6B"/>
                </a:solidFill>
                <a:latin typeface="Inter"/>
                <a:ea typeface="Inter"/>
                <a:cs typeface="Inter"/>
              </a:defRPr>
            </a:lvl2pPr>
            <a:lvl3pPr>
              <a:defRPr sz="1350" b="0">
                <a:solidFill>
                  <a:srgbClr val="655B6B"/>
                </a:solidFill>
                <a:latin typeface="Inter"/>
                <a:ea typeface="Inter"/>
                <a:cs typeface="Inter"/>
              </a:defRPr>
            </a:lvl3pPr>
            <a:lvl4pPr>
              <a:defRPr sz="1350" b="0">
                <a:solidFill>
                  <a:srgbClr val="655B6B"/>
                </a:solidFill>
                <a:latin typeface="Inter"/>
                <a:ea typeface="Inter"/>
                <a:cs typeface="Inter"/>
              </a:defRPr>
            </a:lvl4pPr>
            <a:lvl5pPr>
              <a:defRPr sz="1350" b="0">
                <a:solidFill>
                  <a:srgbClr val="655B6B"/>
                </a:solidFill>
                <a:latin typeface="Inter"/>
                <a:ea typeface="Inter"/>
                <a:cs typeface="Inter"/>
              </a:defRPr>
            </a:lvl5pPr>
            <a:lvl6pPr>
              <a:defRPr sz="1350" b="0">
                <a:solidFill>
                  <a:srgbClr val="655B6B"/>
                </a:solidFill>
                <a:latin typeface="Inter"/>
                <a:ea typeface="Inter"/>
                <a:cs typeface="Inter"/>
              </a:defRPr>
            </a:lvl6pPr>
            <a:lvl7pPr>
              <a:defRPr sz="1350" b="0">
                <a:solidFill>
                  <a:srgbClr val="655B6B"/>
                </a:solidFill>
                <a:latin typeface="Inter"/>
                <a:ea typeface="Inter"/>
                <a:cs typeface="Inter"/>
              </a:defRPr>
            </a:lvl7pPr>
            <a:lvl8pPr>
              <a:defRPr sz="1350" b="0">
                <a:solidFill>
                  <a:srgbClr val="655B6B"/>
                </a:solidFill>
                <a:latin typeface="Inter"/>
                <a:ea typeface="Inter"/>
                <a:cs typeface="Inter"/>
              </a:defRPr>
            </a:lvl8pPr>
            <a:lvl9pPr>
              <a:defRPr sz="1350" b="0">
                <a:solidFill>
                  <a:srgbClr val="655B6B"/>
                </a:solidFill>
                <a:latin typeface="Inter"/>
                <a:ea typeface="Inter"/>
                <a:cs typeface="Inter"/>
              </a:defRPr>
            </a:lvl9pPr>
          </a:lstStyle>
          <a:p xmlns:a="http://schemas.openxmlformats.org/drawingml/2006/main">
            <a:pPr>
              <a:defRPr sz="1350" b="0">
                <a:solidFill>
                  <a:srgbClr val="655B6B"/>
                </a:solidFill>
                <a:latin typeface="Inter"/>
                <a:ea typeface="Inter"/>
                <a:cs typeface="Inter"/>
              </a:defRPr>
            </a:pPr>
            <a:r>
              <a:rPr sz="1350" b="0">
                <a:solidFill>
                  <a:srgbClr val="655B6B"/>
                </a:solidFill>
                <a:latin typeface="Inter"/>
                <a:ea typeface="Inter"/>
                <a:cs typeface="Inter"/>
              </a:rPr>
              <a:t>Danska í samskiptum · 8. bekkur · 12. kafli · Velkommen til Island · 1</a:t>
            </a:r>
          </a:p>
        </p:txBody>
      </p:sp>
    </p:spTree>
    <p:extLst>
      <p:ext uri="{BB962C8B-B14F-4D97-AF65-F5344CB8AC3E}">
        <p14:creationId xmlns:p14="http://schemas.microsoft.com/office/powerpoint/2010/main" val="1484812388"/>
      </p:ext>
    </p:extLst>
  </p:cSld>
</p:sld>
</file>

<file path=ppt/slides/slide2.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3019F74C-ADA8-4DD9-8738-CC46DDB0CA0A}"/>
              </a:ext>
            </a:extLst>
          </p:cNvPr>
          <p:cNvSpPr>
            <a:spLocks xmlns:a="http://schemas.openxmlformats.org/drawingml/2006/main" noGrp="1"/>
          </p:cNvSpPr>
          <p:nvPr/>
        </p:nvSpPr>
        <p:spPr>
          <a:xfrm xmlns:a="http://schemas.openxmlformats.org/drawingml/2006/main">
            <a:off x="685800" y="285750"/>
            <a:ext cx="914400" cy="76200"/>
          </a:xfrm>
          <a:prstGeom xmlns:a="http://schemas.openxmlformats.org/drawingml/2006/main" prst="rect">
            <a:avLst/>
          </a:prstGeom>
          <a:solidFill xmlns:a="http://schemas.openxmlformats.org/drawingml/2006/main">
            <a:srgbClr val="B53A2B"/>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5F4FE3E1-3002-4BAC-A756-381C81186310}"/>
              </a:ext>
            </a:extLst>
          </p:cNvPr>
          <p:cNvSpPr>
            <a:spLocks xmlns:a="http://schemas.openxmlformats.org/drawingml/2006/main" noGrp="1"/>
          </p:cNvSpPr>
          <p:nvPr/>
        </p:nvSpPr>
        <p:spPr>
          <a:xfrm xmlns:a="http://schemas.openxmlformats.org/drawingml/2006/main">
            <a:off x="685800" y="5143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600" b="1">
                <a:solidFill>
                  <a:srgbClr val="22172A"/>
                </a:solidFill>
                <a:latin typeface="Inter"/>
                <a:ea typeface="Inter"/>
                <a:cs typeface="Inter"/>
              </a:defRPr>
            </a:defPPr>
            <a:lvl1pPr>
              <a:defRPr sz="3600" b="1">
                <a:solidFill>
                  <a:srgbClr val="22172A"/>
                </a:solidFill>
                <a:latin typeface="Inter"/>
                <a:ea typeface="Inter"/>
                <a:cs typeface="Inter"/>
              </a:defRPr>
            </a:lvl1pPr>
            <a:lvl2pPr>
              <a:defRPr sz="3600" b="1">
                <a:solidFill>
                  <a:srgbClr val="22172A"/>
                </a:solidFill>
                <a:latin typeface="Inter"/>
                <a:ea typeface="Inter"/>
                <a:cs typeface="Inter"/>
              </a:defRPr>
            </a:lvl2pPr>
            <a:lvl3pPr>
              <a:defRPr sz="3600" b="1">
                <a:solidFill>
                  <a:srgbClr val="22172A"/>
                </a:solidFill>
                <a:latin typeface="Inter"/>
                <a:ea typeface="Inter"/>
                <a:cs typeface="Inter"/>
              </a:defRPr>
            </a:lvl3pPr>
            <a:lvl4pPr>
              <a:defRPr sz="3600" b="1">
                <a:solidFill>
                  <a:srgbClr val="22172A"/>
                </a:solidFill>
                <a:latin typeface="Inter"/>
                <a:ea typeface="Inter"/>
                <a:cs typeface="Inter"/>
              </a:defRPr>
            </a:lvl4pPr>
            <a:lvl5pPr>
              <a:defRPr sz="3600" b="1">
                <a:solidFill>
                  <a:srgbClr val="22172A"/>
                </a:solidFill>
                <a:latin typeface="Inter"/>
                <a:ea typeface="Inter"/>
                <a:cs typeface="Inter"/>
              </a:defRPr>
            </a:lvl5pPr>
            <a:lvl6pPr>
              <a:defRPr sz="3600" b="1">
                <a:solidFill>
                  <a:srgbClr val="22172A"/>
                </a:solidFill>
                <a:latin typeface="Inter"/>
                <a:ea typeface="Inter"/>
                <a:cs typeface="Inter"/>
              </a:defRPr>
            </a:lvl6pPr>
            <a:lvl7pPr>
              <a:defRPr sz="3600" b="1">
                <a:solidFill>
                  <a:srgbClr val="22172A"/>
                </a:solidFill>
                <a:latin typeface="Inter"/>
                <a:ea typeface="Inter"/>
                <a:cs typeface="Inter"/>
              </a:defRPr>
            </a:lvl7pPr>
            <a:lvl8pPr>
              <a:defRPr sz="3600" b="1">
                <a:solidFill>
                  <a:srgbClr val="22172A"/>
                </a:solidFill>
                <a:latin typeface="Inter"/>
                <a:ea typeface="Inter"/>
                <a:cs typeface="Inter"/>
              </a:defRPr>
            </a:lvl8pPr>
            <a:lvl9pPr>
              <a:defRPr sz="3600" b="1">
                <a:solidFill>
                  <a:srgbClr val="22172A"/>
                </a:solidFill>
                <a:latin typeface="Inter"/>
                <a:ea typeface="Inter"/>
                <a:cs typeface="Inter"/>
              </a:defRPr>
            </a:lvl9pPr>
          </a:lstStyle>
          <a:p xmlns:a="http://schemas.openxmlformats.org/drawingml/2006/main">
            <a:pPr>
              <a:defRPr sz="3600" b="1">
                <a:solidFill>
                  <a:srgbClr val="22172A"/>
                </a:solidFill>
                <a:latin typeface="Inter"/>
                <a:ea typeface="Inter"/>
                <a:cs typeface="Inter"/>
              </a:defRPr>
            </a:pPr>
            <a:r>
              <a:rPr sz="3600" b="1">
                <a:solidFill>
                  <a:srgbClr val="22172A"/>
                </a:solidFill>
                <a:latin typeface="Inter"/>
                <a:ea typeface="Inter"/>
                <a:cs typeface="Inter"/>
              </a:rPr>
              <a:t>En besked fra gæsterne</a:t>
            </a:r>
          </a:p>
        </p:txBody>
      </p:sp>
      <p:sp>
        <p:nvSpPr>
          <p:cNvPr id="3" name="">
            <a:extLst xmlns:a="http://schemas.openxmlformats.org/drawingml/2006/main">
              <a:ext uri="{FF2B5EF4-FFF2-40B4-BE49-F238E27FC236}">
                <a16:creationId xmlns:a16="http://schemas.microsoft.com/office/drawing/2014/main" id="{32DA2857-CB44-4F44-8C34-45455EBA18FD}"/>
              </a:ext>
            </a:extLst>
          </p:cNvPr>
          <p:cNvSpPr>
            <a:spLocks xmlns:a="http://schemas.openxmlformats.org/drawingml/2006/main" noGrp="1"/>
          </p:cNvSpPr>
          <p:nvPr/>
        </p:nvSpPr>
        <p:spPr>
          <a:xfrm xmlns:a="http://schemas.openxmlformats.org/drawingml/2006/main">
            <a:off x="685800" y="2000250"/>
            <a:ext cx="108204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000" b="0">
                <a:solidFill>
                  <a:srgbClr val="22172A"/>
                </a:solidFill>
                <a:latin typeface="Inter"/>
                <a:ea typeface="Inter"/>
                <a:cs typeface="Inter"/>
              </a:defRPr>
            </a:defPPr>
            <a:lvl1pPr>
              <a:defRPr sz="3000" b="0">
                <a:solidFill>
                  <a:srgbClr val="22172A"/>
                </a:solidFill>
                <a:latin typeface="Inter"/>
                <a:ea typeface="Inter"/>
                <a:cs typeface="Inter"/>
              </a:defRPr>
            </a:lvl1pPr>
            <a:lvl2pPr>
              <a:defRPr sz="3000" b="0">
                <a:solidFill>
                  <a:srgbClr val="22172A"/>
                </a:solidFill>
                <a:latin typeface="Inter"/>
                <a:ea typeface="Inter"/>
                <a:cs typeface="Inter"/>
              </a:defRPr>
            </a:lvl2pPr>
            <a:lvl3pPr>
              <a:defRPr sz="3000" b="0">
                <a:solidFill>
                  <a:srgbClr val="22172A"/>
                </a:solidFill>
                <a:latin typeface="Inter"/>
                <a:ea typeface="Inter"/>
                <a:cs typeface="Inter"/>
              </a:defRPr>
            </a:lvl3pPr>
            <a:lvl4pPr>
              <a:defRPr sz="3000" b="0">
                <a:solidFill>
                  <a:srgbClr val="22172A"/>
                </a:solidFill>
                <a:latin typeface="Inter"/>
                <a:ea typeface="Inter"/>
                <a:cs typeface="Inter"/>
              </a:defRPr>
            </a:lvl4pPr>
            <a:lvl5pPr>
              <a:defRPr sz="3000" b="0">
                <a:solidFill>
                  <a:srgbClr val="22172A"/>
                </a:solidFill>
                <a:latin typeface="Inter"/>
                <a:ea typeface="Inter"/>
                <a:cs typeface="Inter"/>
              </a:defRPr>
            </a:lvl5pPr>
            <a:lvl6pPr>
              <a:defRPr sz="3000" b="0">
                <a:solidFill>
                  <a:srgbClr val="22172A"/>
                </a:solidFill>
                <a:latin typeface="Inter"/>
                <a:ea typeface="Inter"/>
                <a:cs typeface="Inter"/>
              </a:defRPr>
            </a:lvl6pPr>
            <a:lvl7pPr>
              <a:defRPr sz="3000" b="0">
                <a:solidFill>
                  <a:srgbClr val="22172A"/>
                </a:solidFill>
                <a:latin typeface="Inter"/>
                <a:ea typeface="Inter"/>
                <a:cs typeface="Inter"/>
              </a:defRPr>
            </a:lvl7pPr>
            <a:lvl8pPr>
              <a:defRPr sz="3000" b="0">
                <a:solidFill>
                  <a:srgbClr val="22172A"/>
                </a:solidFill>
                <a:latin typeface="Inter"/>
                <a:ea typeface="Inter"/>
                <a:cs typeface="Inter"/>
              </a:defRPr>
            </a:lvl8pPr>
            <a:lvl9pPr>
              <a:defRPr sz="3000" b="0">
                <a:solidFill>
                  <a:srgbClr val="22172A"/>
                </a:solidFill>
                <a:latin typeface="Inter"/>
                <a:ea typeface="Inter"/>
                <a:cs typeface="Inter"/>
              </a:defRPr>
            </a:lvl9pPr>
          </a:lstStyle>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B1-C08-A01 / A02</a:t>
            </a:r>
          </a:p>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Hvad ved vi? Hvad spørger gæsterne om?</a:t>
            </a:r>
          </a:p>
        </p:txBody>
      </p:sp>
      <p:sp>
        <p:nvSpPr>
          <p:cNvPr id="4" name="">
            <a:extLst xmlns:a="http://schemas.openxmlformats.org/drawingml/2006/main">
              <a:ext uri="{FF2B5EF4-FFF2-40B4-BE49-F238E27FC236}">
                <a16:creationId xmlns:a16="http://schemas.microsoft.com/office/drawing/2014/main" id="{F904E891-DD05-4E56-B3B8-A5B2DFBC9FC9}"/>
              </a:ext>
            </a:extLst>
          </p:cNvPr>
          <p:cNvSpPr>
            <a:spLocks xmlns:a="http://schemas.openxmlformats.org/drawingml/2006/main" noGrp="1"/>
          </p:cNvSpPr>
          <p:nvPr/>
        </p:nvSpPr>
        <p:spPr>
          <a:xfrm xmlns:a="http://schemas.openxmlformats.org/drawingml/2006/main">
            <a:off x="685800" y="6429375"/>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1350" b="0">
                <a:solidFill>
                  <a:srgbClr val="655B6B"/>
                </a:solidFill>
                <a:latin typeface="Inter"/>
                <a:ea typeface="Inter"/>
                <a:cs typeface="Inter"/>
              </a:defRPr>
            </a:defPPr>
            <a:lvl1pPr>
              <a:defRPr sz="1350" b="0">
                <a:solidFill>
                  <a:srgbClr val="655B6B"/>
                </a:solidFill>
                <a:latin typeface="Inter"/>
                <a:ea typeface="Inter"/>
                <a:cs typeface="Inter"/>
              </a:defRPr>
            </a:lvl1pPr>
            <a:lvl2pPr>
              <a:defRPr sz="1350" b="0">
                <a:solidFill>
                  <a:srgbClr val="655B6B"/>
                </a:solidFill>
                <a:latin typeface="Inter"/>
                <a:ea typeface="Inter"/>
                <a:cs typeface="Inter"/>
              </a:defRPr>
            </a:lvl2pPr>
            <a:lvl3pPr>
              <a:defRPr sz="1350" b="0">
                <a:solidFill>
                  <a:srgbClr val="655B6B"/>
                </a:solidFill>
                <a:latin typeface="Inter"/>
                <a:ea typeface="Inter"/>
                <a:cs typeface="Inter"/>
              </a:defRPr>
            </a:lvl3pPr>
            <a:lvl4pPr>
              <a:defRPr sz="1350" b="0">
                <a:solidFill>
                  <a:srgbClr val="655B6B"/>
                </a:solidFill>
                <a:latin typeface="Inter"/>
                <a:ea typeface="Inter"/>
                <a:cs typeface="Inter"/>
              </a:defRPr>
            </a:lvl4pPr>
            <a:lvl5pPr>
              <a:defRPr sz="1350" b="0">
                <a:solidFill>
                  <a:srgbClr val="655B6B"/>
                </a:solidFill>
                <a:latin typeface="Inter"/>
                <a:ea typeface="Inter"/>
                <a:cs typeface="Inter"/>
              </a:defRPr>
            </a:lvl5pPr>
            <a:lvl6pPr>
              <a:defRPr sz="1350" b="0">
                <a:solidFill>
                  <a:srgbClr val="655B6B"/>
                </a:solidFill>
                <a:latin typeface="Inter"/>
                <a:ea typeface="Inter"/>
                <a:cs typeface="Inter"/>
              </a:defRPr>
            </a:lvl6pPr>
            <a:lvl7pPr>
              <a:defRPr sz="1350" b="0">
                <a:solidFill>
                  <a:srgbClr val="655B6B"/>
                </a:solidFill>
                <a:latin typeface="Inter"/>
                <a:ea typeface="Inter"/>
                <a:cs typeface="Inter"/>
              </a:defRPr>
            </a:lvl7pPr>
            <a:lvl8pPr>
              <a:defRPr sz="1350" b="0">
                <a:solidFill>
                  <a:srgbClr val="655B6B"/>
                </a:solidFill>
                <a:latin typeface="Inter"/>
                <a:ea typeface="Inter"/>
                <a:cs typeface="Inter"/>
              </a:defRPr>
            </a:lvl8pPr>
            <a:lvl9pPr>
              <a:defRPr sz="1350" b="0">
                <a:solidFill>
                  <a:srgbClr val="655B6B"/>
                </a:solidFill>
                <a:latin typeface="Inter"/>
                <a:ea typeface="Inter"/>
                <a:cs typeface="Inter"/>
              </a:defRPr>
            </a:lvl9pPr>
          </a:lstStyle>
          <a:p xmlns:a="http://schemas.openxmlformats.org/drawingml/2006/main">
            <a:pPr>
              <a:defRPr sz="1350" b="0">
                <a:solidFill>
                  <a:srgbClr val="655B6B"/>
                </a:solidFill>
                <a:latin typeface="Inter"/>
                <a:ea typeface="Inter"/>
                <a:cs typeface="Inter"/>
              </a:defRPr>
            </a:pPr>
            <a:r>
              <a:rPr sz="1350" b="0">
                <a:solidFill>
                  <a:srgbClr val="655B6B"/>
                </a:solidFill>
                <a:latin typeface="Inter"/>
                <a:ea typeface="Inter"/>
                <a:cs typeface="Inter"/>
              </a:rPr>
              <a:t>Danska í samskiptum · 8. bekkur · 12. kafli · Velkommen til Island · 2</a:t>
            </a:r>
          </a:p>
        </p:txBody>
      </p:sp>
    </p:spTree>
    <p:extLst>
      <p:ext uri="{BB962C8B-B14F-4D97-AF65-F5344CB8AC3E}">
        <p14:creationId xmlns:p14="http://schemas.microsoft.com/office/powerpoint/2010/main" val="1912105434"/>
      </p:ext>
    </p:extLst>
  </p:cSld>
</p:sld>
</file>

<file path=ppt/slides/slide3.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4EA236FF-CED4-4F5A-8FB4-43C70705DB89}"/>
              </a:ext>
            </a:extLst>
          </p:cNvPr>
          <p:cNvSpPr>
            <a:spLocks xmlns:a="http://schemas.openxmlformats.org/drawingml/2006/main" noGrp="1"/>
          </p:cNvSpPr>
          <p:nvPr/>
        </p:nvSpPr>
        <p:spPr>
          <a:xfrm xmlns:a="http://schemas.openxmlformats.org/drawingml/2006/main">
            <a:off x="685800" y="285750"/>
            <a:ext cx="914400" cy="76200"/>
          </a:xfrm>
          <a:prstGeom xmlns:a="http://schemas.openxmlformats.org/drawingml/2006/main" prst="rect">
            <a:avLst/>
          </a:prstGeom>
          <a:solidFill xmlns:a="http://schemas.openxmlformats.org/drawingml/2006/main">
            <a:srgbClr val="B53A2B"/>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8BD7147D-D98F-4FA9-9A99-660B3FA701ED}"/>
              </a:ext>
            </a:extLst>
          </p:cNvPr>
          <p:cNvSpPr>
            <a:spLocks xmlns:a="http://schemas.openxmlformats.org/drawingml/2006/main" noGrp="1"/>
          </p:cNvSpPr>
          <p:nvPr/>
        </p:nvSpPr>
        <p:spPr>
          <a:xfrm xmlns:a="http://schemas.openxmlformats.org/drawingml/2006/main">
            <a:off x="685800" y="5143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600" b="1">
                <a:solidFill>
                  <a:srgbClr val="22172A"/>
                </a:solidFill>
                <a:latin typeface="Inter"/>
                <a:ea typeface="Inter"/>
                <a:cs typeface="Inter"/>
              </a:defRPr>
            </a:defPPr>
            <a:lvl1pPr>
              <a:defRPr sz="3600" b="1">
                <a:solidFill>
                  <a:srgbClr val="22172A"/>
                </a:solidFill>
                <a:latin typeface="Inter"/>
                <a:ea typeface="Inter"/>
                <a:cs typeface="Inter"/>
              </a:defRPr>
            </a:lvl1pPr>
            <a:lvl2pPr>
              <a:defRPr sz="3600" b="1">
                <a:solidFill>
                  <a:srgbClr val="22172A"/>
                </a:solidFill>
                <a:latin typeface="Inter"/>
                <a:ea typeface="Inter"/>
                <a:cs typeface="Inter"/>
              </a:defRPr>
            </a:lvl2pPr>
            <a:lvl3pPr>
              <a:defRPr sz="3600" b="1">
                <a:solidFill>
                  <a:srgbClr val="22172A"/>
                </a:solidFill>
                <a:latin typeface="Inter"/>
                <a:ea typeface="Inter"/>
                <a:cs typeface="Inter"/>
              </a:defRPr>
            </a:lvl3pPr>
            <a:lvl4pPr>
              <a:defRPr sz="3600" b="1">
                <a:solidFill>
                  <a:srgbClr val="22172A"/>
                </a:solidFill>
                <a:latin typeface="Inter"/>
                <a:ea typeface="Inter"/>
                <a:cs typeface="Inter"/>
              </a:defRPr>
            </a:lvl4pPr>
            <a:lvl5pPr>
              <a:defRPr sz="3600" b="1">
                <a:solidFill>
                  <a:srgbClr val="22172A"/>
                </a:solidFill>
                <a:latin typeface="Inter"/>
                <a:ea typeface="Inter"/>
                <a:cs typeface="Inter"/>
              </a:defRPr>
            </a:lvl5pPr>
            <a:lvl6pPr>
              <a:defRPr sz="3600" b="1">
                <a:solidFill>
                  <a:srgbClr val="22172A"/>
                </a:solidFill>
                <a:latin typeface="Inter"/>
                <a:ea typeface="Inter"/>
                <a:cs typeface="Inter"/>
              </a:defRPr>
            </a:lvl6pPr>
            <a:lvl7pPr>
              <a:defRPr sz="3600" b="1">
                <a:solidFill>
                  <a:srgbClr val="22172A"/>
                </a:solidFill>
                <a:latin typeface="Inter"/>
                <a:ea typeface="Inter"/>
                <a:cs typeface="Inter"/>
              </a:defRPr>
            </a:lvl7pPr>
            <a:lvl8pPr>
              <a:defRPr sz="3600" b="1">
                <a:solidFill>
                  <a:srgbClr val="22172A"/>
                </a:solidFill>
                <a:latin typeface="Inter"/>
                <a:ea typeface="Inter"/>
                <a:cs typeface="Inter"/>
              </a:defRPr>
            </a:lvl8pPr>
            <a:lvl9pPr>
              <a:defRPr sz="3600" b="1">
                <a:solidFill>
                  <a:srgbClr val="22172A"/>
                </a:solidFill>
                <a:latin typeface="Inter"/>
                <a:ea typeface="Inter"/>
                <a:cs typeface="Inter"/>
              </a:defRPr>
            </a:lvl9pPr>
          </a:lstStyle>
          <a:p xmlns:a="http://schemas.openxmlformats.org/drawingml/2006/main">
            <a:pPr>
              <a:defRPr sz="3600" b="1">
                <a:solidFill>
                  <a:srgbClr val="22172A"/>
                </a:solidFill>
                <a:latin typeface="Inter"/>
                <a:ea typeface="Inter"/>
                <a:cs typeface="Inter"/>
              </a:defRPr>
            </a:pPr>
            <a:r>
              <a:rPr sz="3600" b="1">
                <a:solidFill>
                  <a:srgbClr val="22172A"/>
                </a:solidFill>
                <a:latin typeface="Inter"/>
                <a:ea typeface="Inter"/>
                <a:cs typeface="Inter"/>
              </a:rPr>
              <a:t>Se og lyt</a:t>
            </a:r>
          </a:p>
        </p:txBody>
      </p:sp>
      <p:sp>
        <p:nvSpPr>
          <p:cNvPr id="3" name="">
            <a:extLst xmlns:a="http://schemas.openxmlformats.org/drawingml/2006/main">
              <a:ext uri="{FF2B5EF4-FFF2-40B4-BE49-F238E27FC236}">
                <a16:creationId xmlns:a16="http://schemas.microsoft.com/office/drawing/2014/main" id="{CBEC8340-9949-4D78-809B-E5D2C451B5DB}"/>
              </a:ext>
            </a:extLst>
          </p:cNvPr>
          <p:cNvSpPr>
            <a:spLocks xmlns:a="http://schemas.openxmlformats.org/drawingml/2006/main" noGrp="1"/>
          </p:cNvSpPr>
          <p:nvPr/>
        </p:nvSpPr>
        <p:spPr>
          <a:xfrm xmlns:a="http://schemas.openxmlformats.org/drawingml/2006/main">
            <a:off x="685800" y="2000250"/>
            <a:ext cx="108204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000" b="0">
                <a:solidFill>
                  <a:srgbClr val="22172A"/>
                </a:solidFill>
                <a:latin typeface="Inter"/>
                <a:ea typeface="Inter"/>
                <a:cs typeface="Inter"/>
              </a:defRPr>
            </a:defPPr>
            <a:lvl1pPr>
              <a:defRPr sz="3000" b="0">
                <a:solidFill>
                  <a:srgbClr val="22172A"/>
                </a:solidFill>
                <a:latin typeface="Inter"/>
                <a:ea typeface="Inter"/>
                <a:cs typeface="Inter"/>
              </a:defRPr>
            </a:lvl1pPr>
            <a:lvl2pPr>
              <a:defRPr sz="3000" b="0">
                <a:solidFill>
                  <a:srgbClr val="22172A"/>
                </a:solidFill>
                <a:latin typeface="Inter"/>
                <a:ea typeface="Inter"/>
                <a:cs typeface="Inter"/>
              </a:defRPr>
            </a:lvl2pPr>
            <a:lvl3pPr>
              <a:defRPr sz="3000" b="0">
                <a:solidFill>
                  <a:srgbClr val="22172A"/>
                </a:solidFill>
                <a:latin typeface="Inter"/>
                <a:ea typeface="Inter"/>
                <a:cs typeface="Inter"/>
              </a:defRPr>
            </a:lvl3pPr>
            <a:lvl4pPr>
              <a:defRPr sz="3000" b="0">
                <a:solidFill>
                  <a:srgbClr val="22172A"/>
                </a:solidFill>
                <a:latin typeface="Inter"/>
                <a:ea typeface="Inter"/>
                <a:cs typeface="Inter"/>
              </a:defRPr>
            </a:lvl4pPr>
            <a:lvl5pPr>
              <a:defRPr sz="3000" b="0">
                <a:solidFill>
                  <a:srgbClr val="22172A"/>
                </a:solidFill>
                <a:latin typeface="Inter"/>
                <a:ea typeface="Inter"/>
                <a:cs typeface="Inter"/>
              </a:defRPr>
            </a:lvl5pPr>
            <a:lvl6pPr>
              <a:defRPr sz="3000" b="0">
                <a:solidFill>
                  <a:srgbClr val="22172A"/>
                </a:solidFill>
                <a:latin typeface="Inter"/>
                <a:ea typeface="Inter"/>
                <a:cs typeface="Inter"/>
              </a:defRPr>
            </a:lvl6pPr>
            <a:lvl7pPr>
              <a:defRPr sz="3000" b="0">
                <a:solidFill>
                  <a:srgbClr val="22172A"/>
                </a:solidFill>
                <a:latin typeface="Inter"/>
                <a:ea typeface="Inter"/>
                <a:cs typeface="Inter"/>
              </a:defRPr>
            </a:lvl7pPr>
            <a:lvl8pPr>
              <a:defRPr sz="3000" b="0">
                <a:solidFill>
                  <a:srgbClr val="22172A"/>
                </a:solidFill>
                <a:latin typeface="Inter"/>
                <a:ea typeface="Inter"/>
                <a:cs typeface="Inter"/>
              </a:defRPr>
            </a:lvl8pPr>
            <a:lvl9pPr>
              <a:defRPr sz="3000" b="0">
                <a:solidFill>
                  <a:srgbClr val="22172A"/>
                </a:solidFill>
                <a:latin typeface="Inter"/>
                <a:ea typeface="Inter"/>
                <a:cs typeface="Inter"/>
              </a:defRPr>
            </a:lvl9pPr>
          </a:lstStyle>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B1-C08-M01</a:t>
            </a:r>
          </a:p>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Hvað kemur úr talinu? Hvað sýnir myndin?</a:t>
            </a:r>
          </a:p>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Vil alle det samme?</a:t>
            </a:r>
          </a:p>
        </p:txBody>
      </p:sp>
      <p:sp>
        <p:nvSpPr>
          <p:cNvPr id="4" name="">
            <a:extLst xmlns:a="http://schemas.openxmlformats.org/drawingml/2006/main">
              <a:ext uri="{FF2B5EF4-FFF2-40B4-BE49-F238E27FC236}">
                <a16:creationId xmlns:a16="http://schemas.microsoft.com/office/drawing/2014/main" id="{2D742FCF-D01D-4C5D-BBC4-F97EAC807B5B}"/>
              </a:ext>
            </a:extLst>
          </p:cNvPr>
          <p:cNvSpPr>
            <a:spLocks xmlns:a="http://schemas.openxmlformats.org/drawingml/2006/main" noGrp="1"/>
          </p:cNvSpPr>
          <p:nvPr/>
        </p:nvSpPr>
        <p:spPr>
          <a:xfrm xmlns:a="http://schemas.openxmlformats.org/drawingml/2006/main">
            <a:off x="685800" y="6429375"/>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1350" b="0">
                <a:solidFill>
                  <a:srgbClr val="655B6B"/>
                </a:solidFill>
                <a:latin typeface="Inter"/>
                <a:ea typeface="Inter"/>
                <a:cs typeface="Inter"/>
              </a:defRPr>
            </a:defPPr>
            <a:lvl1pPr>
              <a:defRPr sz="1350" b="0">
                <a:solidFill>
                  <a:srgbClr val="655B6B"/>
                </a:solidFill>
                <a:latin typeface="Inter"/>
                <a:ea typeface="Inter"/>
                <a:cs typeface="Inter"/>
              </a:defRPr>
            </a:lvl1pPr>
            <a:lvl2pPr>
              <a:defRPr sz="1350" b="0">
                <a:solidFill>
                  <a:srgbClr val="655B6B"/>
                </a:solidFill>
                <a:latin typeface="Inter"/>
                <a:ea typeface="Inter"/>
                <a:cs typeface="Inter"/>
              </a:defRPr>
            </a:lvl2pPr>
            <a:lvl3pPr>
              <a:defRPr sz="1350" b="0">
                <a:solidFill>
                  <a:srgbClr val="655B6B"/>
                </a:solidFill>
                <a:latin typeface="Inter"/>
                <a:ea typeface="Inter"/>
                <a:cs typeface="Inter"/>
              </a:defRPr>
            </a:lvl3pPr>
            <a:lvl4pPr>
              <a:defRPr sz="1350" b="0">
                <a:solidFill>
                  <a:srgbClr val="655B6B"/>
                </a:solidFill>
                <a:latin typeface="Inter"/>
                <a:ea typeface="Inter"/>
                <a:cs typeface="Inter"/>
              </a:defRPr>
            </a:lvl4pPr>
            <a:lvl5pPr>
              <a:defRPr sz="1350" b="0">
                <a:solidFill>
                  <a:srgbClr val="655B6B"/>
                </a:solidFill>
                <a:latin typeface="Inter"/>
                <a:ea typeface="Inter"/>
                <a:cs typeface="Inter"/>
              </a:defRPr>
            </a:lvl5pPr>
            <a:lvl6pPr>
              <a:defRPr sz="1350" b="0">
                <a:solidFill>
                  <a:srgbClr val="655B6B"/>
                </a:solidFill>
                <a:latin typeface="Inter"/>
                <a:ea typeface="Inter"/>
                <a:cs typeface="Inter"/>
              </a:defRPr>
            </a:lvl6pPr>
            <a:lvl7pPr>
              <a:defRPr sz="1350" b="0">
                <a:solidFill>
                  <a:srgbClr val="655B6B"/>
                </a:solidFill>
                <a:latin typeface="Inter"/>
                <a:ea typeface="Inter"/>
                <a:cs typeface="Inter"/>
              </a:defRPr>
            </a:lvl7pPr>
            <a:lvl8pPr>
              <a:defRPr sz="1350" b="0">
                <a:solidFill>
                  <a:srgbClr val="655B6B"/>
                </a:solidFill>
                <a:latin typeface="Inter"/>
                <a:ea typeface="Inter"/>
                <a:cs typeface="Inter"/>
              </a:defRPr>
            </a:lvl8pPr>
            <a:lvl9pPr>
              <a:defRPr sz="1350" b="0">
                <a:solidFill>
                  <a:srgbClr val="655B6B"/>
                </a:solidFill>
                <a:latin typeface="Inter"/>
                <a:ea typeface="Inter"/>
                <a:cs typeface="Inter"/>
              </a:defRPr>
            </a:lvl9pPr>
          </a:lstStyle>
          <a:p xmlns:a="http://schemas.openxmlformats.org/drawingml/2006/main">
            <a:pPr>
              <a:defRPr sz="1350" b="0">
                <a:solidFill>
                  <a:srgbClr val="655B6B"/>
                </a:solidFill>
                <a:latin typeface="Inter"/>
                <a:ea typeface="Inter"/>
                <a:cs typeface="Inter"/>
              </a:defRPr>
            </a:pPr>
            <a:r>
              <a:rPr sz="1350" b="0">
                <a:solidFill>
                  <a:srgbClr val="655B6B"/>
                </a:solidFill>
                <a:latin typeface="Inter"/>
                <a:ea typeface="Inter"/>
                <a:cs typeface="Inter"/>
              </a:rPr>
              <a:t>Danska í samskiptum · 8. bekkur · 12. kafli · Velkommen til Island · 3</a:t>
            </a:r>
          </a:p>
        </p:txBody>
      </p:sp>
    </p:spTree>
    <p:extLst>
      <p:ext uri="{BB962C8B-B14F-4D97-AF65-F5344CB8AC3E}">
        <p14:creationId xmlns:p14="http://schemas.microsoft.com/office/powerpoint/2010/main" val="735848708"/>
      </p:ext>
    </p:extLst>
  </p:cSld>
</p:sld>
</file>

<file path=ppt/slides/slide4.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6FDCB4A3-E135-4805-A3D0-41D97BF68479}"/>
              </a:ext>
            </a:extLst>
          </p:cNvPr>
          <p:cNvSpPr>
            <a:spLocks xmlns:a="http://schemas.openxmlformats.org/drawingml/2006/main" noGrp="1"/>
          </p:cNvSpPr>
          <p:nvPr/>
        </p:nvSpPr>
        <p:spPr>
          <a:xfrm xmlns:a="http://schemas.openxmlformats.org/drawingml/2006/main">
            <a:off x="685800" y="285750"/>
            <a:ext cx="914400" cy="76200"/>
          </a:xfrm>
          <a:prstGeom xmlns:a="http://schemas.openxmlformats.org/drawingml/2006/main" prst="rect">
            <a:avLst/>
          </a:prstGeom>
          <a:solidFill xmlns:a="http://schemas.openxmlformats.org/drawingml/2006/main">
            <a:srgbClr val="B53A2B"/>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A4E40F13-4FB5-4483-A32D-98E1A9711586}"/>
              </a:ext>
            </a:extLst>
          </p:cNvPr>
          <p:cNvSpPr>
            <a:spLocks xmlns:a="http://schemas.openxmlformats.org/drawingml/2006/main" noGrp="1"/>
          </p:cNvSpPr>
          <p:nvPr/>
        </p:nvSpPr>
        <p:spPr>
          <a:xfrm xmlns:a="http://schemas.openxmlformats.org/drawingml/2006/main">
            <a:off x="685800" y="5143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600" b="1">
                <a:solidFill>
                  <a:srgbClr val="22172A"/>
                </a:solidFill>
                <a:latin typeface="Inter"/>
                <a:ea typeface="Inter"/>
                <a:cs typeface="Inter"/>
              </a:defRPr>
            </a:defPPr>
            <a:lvl1pPr>
              <a:defRPr sz="3600" b="1">
                <a:solidFill>
                  <a:srgbClr val="22172A"/>
                </a:solidFill>
                <a:latin typeface="Inter"/>
                <a:ea typeface="Inter"/>
                <a:cs typeface="Inter"/>
              </a:defRPr>
            </a:lvl1pPr>
            <a:lvl2pPr>
              <a:defRPr sz="3600" b="1">
                <a:solidFill>
                  <a:srgbClr val="22172A"/>
                </a:solidFill>
                <a:latin typeface="Inter"/>
                <a:ea typeface="Inter"/>
                <a:cs typeface="Inter"/>
              </a:defRPr>
            </a:lvl2pPr>
            <a:lvl3pPr>
              <a:defRPr sz="3600" b="1">
                <a:solidFill>
                  <a:srgbClr val="22172A"/>
                </a:solidFill>
                <a:latin typeface="Inter"/>
                <a:ea typeface="Inter"/>
                <a:cs typeface="Inter"/>
              </a:defRPr>
            </a:lvl3pPr>
            <a:lvl4pPr>
              <a:defRPr sz="3600" b="1">
                <a:solidFill>
                  <a:srgbClr val="22172A"/>
                </a:solidFill>
                <a:latin typeface="Inter"/>
                <a:ea typeface="Inter"/>
                <a:cs typeface="Inter"/>
              </a:defRPr>
            </a:lvl4pPr>
            <a:lvl5pPr>
              <a:defRPr sz="3600" b="1">
                <a:solidFill>
                  <a:srgbClr val="22172A"/>
                </a:solidFill>
                <a:latin typeface="Inter"/>
                <a:ea typeface="Inter"/>
                <a:cs typeface="Inter"/>
              </a:defRPr>
            </a:lvl5pPr>
            <a:lvl6pPr>
              <a:defRPr sz="3600" b="1">
                <a:solidFill>
                  <a:srgbClr val="22172A"/>
                </a:solidFill>
                <a:latin typeface="Inter"/>
                <a:ea typeface="Inter"/>
                <a:cs typeface="Inter"/>
              </a:defRPr>
            </a:lvl6pPr>
            <a:lvl7pPr>
              <a:defRPr sz="3600" b="1">
                <a:solidFill>
                  <a:srgbClr val="22172A"/>
                </a:solidFill>
                <a:latin typeface="Inter"/>
                <a:ea typeface="Inter"/>
                <a:cs typeface="Inter"/>
              </a:defRPr>
            </a:lvl7pPr>
            <a:lvl8pPr>
              <a:defRPr sz="3600" b="1">
                <a:solidFill>
                  <a:srgbClr val="22172A"/>
                </a:solidFill>
                <a:latin typeface="Inter"/>
                <a:ea typeface="Inter"/>
                <a:cs typeface="Inter"/>
              </a:defRPr>
            </a:lvl8pPr>
            <a:lvl9pPr>
              <a:defRPr sz="3600" b="1">
                <a:solidFill>
                  <a:srgbClr val="22172A"/>
                </a:solidFill>
                <a:latin typeface="Inter"/>
                <a:ea typeface="Inter"/>
                <a:cs typeface="Inter"/>
              </a:defRPr>
            </a:lvl9pPr>
          </a:lstStyle>
          <a:p xmlns:a="http://schemas.openxmlformats.org/drawingml/2006/main">
            <a:pPr>
              <a:defRPr sz="3600" b="1">
                <a:solidFill>
                  <a:srgbClr val="22172A"/>
                </a:solidFill>
                <a:latin typeface="Inter"/>
                <a:ea typeface="Inter"/>
                <a:cs typeface="Inter"/>
              </a:defRPr>
            </a:pPr>
            <a:r>
              <a:rPr sz="3600" b="1">
                <a:solidFill>
                  <a:srgbClr val="22172A"/>
                </a:solidFill>
                <a:latin typeface="Inter"/>
                <a:ea typeface="Inter"/>
                <a:cs typeface="Inter"/>
              </a:rPr>
              <a:t>Kilder fra værterne</a:t>
            </a:r>
          </a:p>
        </p:txBody>
      </p:sp>
      <p:sp>
        <p:nvSpPr>
          <p:cNvPr id="3" name="">
            <a:extLst xmlns:a="http://schemas.openxmlformats.org/drawingml/2006/main">
              <a:ext uri="{FF2B5EF4-FFF2-40B4-BE49-F238E27FC236}">
                <a16:creationId xmlns:a16="http://schemas.microsoft.com/office/drawing/2014/main" id="{19F100B1-9F26-49DC-B430-120DBF3EBB04}"/>
              </a:ext>
            </a:extLst>
          </p:cNvPr>
          <p:cNvSpPr>
            <a:spLocks xmlns:a="http://schemas.openxmlformats.org/drawingml/2006/main" noGrp="1"/>
          </p:cNvSpPr>
          <p:nvPr/>
        </p:nvSpPr>
        <p:spPr>
          <a:xfrm xmlns:a="http://schemas.openxmlformats.org/drawingml/2006/main">
            <a:off x="685800" y="2000250"/>
            <a:ext cx="108204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000" b="0">
                <a:solidFill>
                  <a:srgbClr val="22172A"/>
                </a:solidFill>
                <a:latin typeface="Inter"/>
                <a:ea typeface="Inter"/>
                <a:cs typeface="Inter"/>
              </a:defRPr>
            </a:defPPr>
            <a:lvl1pPr>
              <a:defRPr sz="3000" b="0">
                <a:solidFill>
                  <a:srgbClr val="22172A"/>
                </a:solidFill>
                <a:latin typeface="Inter"/>
                <a:ea typeface="Inter"/>
                <a:cs typeface="Inter"/>
              </a:defRPr>
            </a:lvl1pPr>
            <a:lvl2pPr>
              <a:defRPr sz="3000" b="0">
                <a:solidFill>
                  <a:srgbClr val="22172A"/>
                </a:solidFill>
                <a:latin typeface="Inter"/>
                <a:ea typeface="Inter"/>
                <a:cs typeface="Inter"/>
              </a:defRPr>
            </a:lvl2pPr>
            <a:lvl3pPr>
              <a:defRPr sz="3000" b="0">
                <a:solidFill>
                  <a:srgbClr val="22172A"/>
                </a:solidFill>
                <a:latin typeface="Inter"/>
                <a:ea typeface="Inter"/>
                <a:cs typeface="Inter"/>
              </a:defRPr>
            </a:lvl3pPr>
            <a:lvl4pPr>
              <a:defRPr sz="3000" b="0">
                <a:solidFill>
                  <a:srgbClr val="22172A"/>
                </a:solidFill>
                <a:latin typeface="Inter"/>
                <a:ea typeface="Inter"/>
                <a:cs typeface="Inter"/>
              </a:defRPr>
            </a:lvl4pPr>
            <a:lvl5pPr>
              <a:defRPr sz="3000" b="0">
                <a:solidFill>
                  <a:srgbClr val="22172A"/>
                </a:solidFill>
                <a:latin typeface="Inter"/>
                <a:ea typeface="Inter"/>
                <a:cs typeface="Inter"/>
              </a:defRPr>
            </a:lvl5pPr>
            <a:lvl6pPr>
              <a:defRPr sz="3000" b="0">
                <a:solidFill>
                  <a:srgbClr val="22172A"/>
                </a:solidFill>
                <a:latin typeface="Inter"/>
                <a:ea typeface="Inter"/>
                <a:cs typeface="Inter"/>
              </a:defRPr>
            </a:lvl6pPr>
            <a:lvl7pPr>
              <a:defRPr sz="3000" b="0">
                <a:solidFill>
                  <a:srgbClr val="22172A"/>
                </a:solidFill>
                <a:latin typeface="Inter"/>
                <a:ea typeface="Inter"/>
                <a:cs typeface="Inter"/>
              </a:defRPr>
            </a:lvl7pPr>
            <a:lvl8pPr>
              <a:defRPr sz="3000" b="0">
                <a:solidFill>
                  <a:srgbClr val="22172A"/>
                </a:solidFill>
                <a:latin typeface="Inter"/>
                <a:ea typeface="Inter"/>
                <a:cs typeface="Inter"/>
              </a:defRPr>
            </a:lvl8pPr>
            <a:lvl9pPr>
              <a:defRPr sz="3000" b="0">
                <a:solidFill>
                  <a:srgbClr val="22172A"/>
                </a:solidFill>
                <a:latin typeface="Inter"/>
                <a:ea typeface="Inter"/>
                <a:cs typeface="Inter"/>
              </a:defRPr>
            </a:lvl9pPr>
          </a:lstStyle>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Det ved vi · Det spørger vi om · Kilde</a:t>
            </a:r>
          </a:p>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Finndu töskustað, nesti, val, síðkomu og ljósmyndir.</a:t>
            </a:r>
          </a:p>
        </p:txBody>
      </p:sp>
      <p:sp>
        <p:nvSpPr>
          <p:cNvPr id="4" name="">
            <a:extLst xmlns:a="http://schemas.openxmlformats.org/drawingml/2006/main">
              <a:ext uri="{FF2B5EF4-FFF2-40B4-BE49-F238E27FC236}">
                <a16:creationId xmlns:a16="http://schemas.microsoft.com/office/drawing/2014/main" id="{D3C48B56-CE34-499E-A3EA-FA960374A741}"/>
              </a:ext>
            </a:extLst>
          </p:cNvPr>
          <p:cNvSpPr>
            <a:spLocks xmlns:a="http://schemas.openxmlformats.org/drawingml/2006/main" noGrp="1"/>
          </p:cNvSpPr>
          <p:nvPr/>
        </p:nvSpPr>
        <p:spPr>
          <a:xfrm xmlns:a="http://schemas.openxmlformats.org/drawingml/2006/main">
            <a:off x="685800" y="6429375"/>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1350" b="0">
                <a:solidFill>
                  <a:srgbClr val="655B6B"/>
                </a:solidFill>
                <a:latin typeface="Inter"/>
                <a:ea typeface="Inter"/>
                <a:cs typeface="Inter"/>
              </a:defRPr>
            </a:defPPr>
            <a:lvl1pPr>
              <a:defRPr sz="1350" b="0">
                <a:solidFill>
                  <a:srgbClr val="655B6B"/>
                </a:solidFill>
                <a:latin typeface="Inter"/>
                <a:ea typeface="Inter"/>
                <a:cs typeface="Inter"/>
              </a:defRPr>
            </a:lvl1pPr>
            <a:lvl2pPr>
              <a:defRPr sz="1350" b="0">
                <a:solidFill>
                  <a:srgbClr val="655B6B"/>
                </a:solidFill>
                <a:latin typeface="Inter"/>
                <a:ea typeface="Inter"/>
                <a:cs typeface="Inter"/>
              </a:defRPr>
            </a:lvl2pPr>
            <a:lvl3pPr>
              <a:defRPr sz="1350" b="0">
                <a:solidFill>
                  <a:srgbClr val="655B6B"/>
                </a:solidFill>
                <a:latin typeface="Inter"/>
                <a:ea typeface="Inter"/>
                <a:cs typeface="Inter"/>
              </a:defRPr>
            </a:lvl3pPr>
            <a:lvl4pPr>
              <a:defRPr sz="1350" b="0">
                <a:solidFill>
                  <a:srgbClr val="655B6B"/>
                </a:solidFill>
                <a:latin typeface="Inter"/>
                <a:ea typeface="Inter"/>
                <a:cs typeface="Inter"/>
              </a:defRPr>
            </a:lvl4pPr>
            <a:lvl5pPr>
              <a:defRPr sz="1350" b="0">
                <a:solidFill>
                  <a:srgbClr val="655B6B"/>
                </a:solidFill>
                <a:latin typeface="Inter"/>
                <a:ea typeface="Inter"/>
                <a:cs typeface="Inter"/>
              </a:defRPr>
            </a:lvl5pPr>
            <a:lvl6pPr>
              <a:defRPr sz="1350" b="0">
                <a:solidFill>
                  <a:srgbClr val="655B6B"/>
                </a:solidFill>
                <a:latin typeface="Inter"/>
                <a:ea typeface="Inter"/>
                <a:cs typeface="Inter"/>
              </a:defRPr>
            </a:lvl6pPr>
            <a:lvl7pPr>
              <a:defRPr sz="1350" b="0">
                <a:solidFill>
                  <a:srgbClr val="655B6B"/>
                </a:solidFill>
                <a:latin typeface="Inter"/>
                <a:ea typeface="Inter"/>
                <a:cs typeface="Inter"/>
              </a:defRPr>
            </a:lvl7pPr>
            <a:lvl8pPr>
              <a:defRPr sz="1350" b="0">
                <a:solidFill>
                  <a:srgbClr val="655B6B"/>
                </a:solidFill>
                <a:latin typeface="Inter"/>
                <a:ea typeface="Inter"/>
                <a:cs typeface="Inter"/>
              </a:defRPr>
            </a:lvl8pPr>
            <a:lvl9pPr>
              <a:defRPr sz="1350" b="0">
                <a:solidFill>
                  <a:srgbClr val="655B6B"/>
                </a:solidFill>
                <a:latin typeface="Inter"/>
                <a:ea typeface="Inter"/>
                <a:cs typeface="Inter"/>
              </a:defRPr>
            </a:lvl9pPr>
          </a:lstStyle>
          <a:p xmlns:a="http://schemas.openxmlformats.org/drawingml/2006/main">
            <a:pPr>
              <a:defRPr sz="1350" b="0">
                <a:solidFill>
                  <a:srgbClr val="655B6B"/>
                </a:solidFill>
                <a:latin typeface="Inter"/>
                <a:ea typeface="Inter"/>
                <a:cs typeface="Inter"/>
              </a:defRPr>
            </a:pPr>
            <a:r>
              <a:rPr sz="1350" b="0">
                <a:solidFill>
                  <a:srgbClr val="655B6B"/>
                </a:solidFill>
                <a:latin typeface="Inter"/>
                <a:ea typeface="Inter"/>
                <a:cs typeface="Inter"/>
              </a:rPr>
              <a:t>Danska í samskiptum · 8. bekkur · 12. kafli · Velkommen til Island · 4</a:t>
            </a:r>
          </a:p>
        </p:txBody>
      </p:sp>
    </p:spTree>
    <p:extLst>
      <p:ext uri="{BB962C8B-B14F-4D97-AF65-F5344CB8AC3E}">
        <p14:creationId xmlns:p14="http://schemas.microsoft.com/office/powerpoint/2010/main" val="478665613"/>
      </p:ext>
    </p:extLst>
  </p:cSld>
</p:sld>
</file>

<file path=ppt/slides/slide5.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38B714CD-4990-4B46-9B99-A94BC611AF9E}"/>
              </a:ext>
            </a:extLst>
          </p:cNvPr>
          <p:cNvSpPr>
            <a:spLocks xmlns:a="http://schemas.openxmlformats.org/drawingml/2006/main" noGrp="1"/>
          </p:cNvSpPr>
          <p:nvPr/>
        </p:nvSpPr>
        <p:spPr>
          <a:xfrm xmlns:a="http://schemas.openxmlformats.org/drawingml/2006/main">
            <a:off x="685800" y="285750"/>
            <a:ext cx="914400" cy="76200"/>
          </a:xfrm>
          <a:prstGeom xmlns:a="http://schemas.openxmlformats.org/drawingml/2006/main" prst="rect">
            <a:avLst/>
          </a:prstGeom>
          <a:solidFill xmlns:a="http://schemas.openxmlformats.org/drawingml/2006/main">
            <a:srgbClr val="B53A2B"/>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C66FF0B0-CD7F-462F-ABB7-E011F453B9EC}"/>
              </a:ext>
            </a:extLst>
          </p:cNvPr>
          <p:cNvSpPr>
            <a:spLocks xmlns:a="http://schemas.openxmlformats.org/drawingml/2006/main" noGrp="1"/>
          </p:cNvSpPr>
          <p:nvPr/>
        </p:nvSpPr>
        <p:spPr>
          <a:xfrm xmlns:a="http://schemas.openxmlformats.org/drawingml/2006/main">
            <a:off x="685800" y="5143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600" b="1">
                <a:solidFill>
                  <a:srgbClr val="22172A"/>
                </a:solidFill>
                <a:latin typeface="Inter"/>
                <a:ea typeface="Inter"/>
                <a:cs typeface="Inter"/>
              </a:defRPr>
            </a:defPPr>
            <a:lvl1pPr>
              <a:defRPr sz="3600" b="1">
                <a:solidFill>
                  <a:srgbClr val="22172A"/>
                </a:solidFill>
                <a:latin typeface="Inter"/>
                <a:ea typeface="Inter"/>
                <a:cs typeface="Inter"/>
              </a:defRPr>
            </a:lvl1pPr>
            <a:lvl2pPr>
              <a:defRPr sz="3600" b="1">
                <a:solidFill>
                  <a:srgbClr val="22172A"/>
                </a:solidFill>
                <a:latin typeface="Inter"/>
                <a:ea typeface="Inter"/>
                <a:cs typeface="Inter"/>
              </a:defRPr>
            </a:lvl2pPr>
            <a:lvl3pPr>
              <a:defRPr sz="3600" b="1">
                <a:solidFill>
                  <a:srgbClr val="22172A"/>
                </a:solidFill>
                <a:latin typeface="Inter"/>
                <a:ea typeface="Inter"/>
                <a:cs typeface="Inter"/>
              </a:defRPr>
            </a:lvl3pPr>
            <a:lvl4pPr>
              <a:defRPr sz="3600" b="1">
                <a:solidFill>
                  <a:srgbClr val="22172A"/>
                </a:solidFill>
                <a:latin typeface="Inter"/>
                <a:ea typeface="Inter"/>
                <a:cs typeface="Inter"/>
              </a:defRPr>
            </a:lvl4pPr>
            <a:lvl5pPr>
              <a:defRPr sz="3600" b="1">
                <a:solidFill>
                  <a:srgbClr val="22172A"/>
                </a:solidFill>
                <a:latin typeface="Inter"/>
                <a:ea typeface="Inter"/>
                <a:cs typeface="Inter"/>
              </a:defRPr>
            </a:lvl5pPr>
            <a:lvl6pPr>
              <a:defRPr sz="3600" b="1">
                <a:solidFill>
                  <a:srgbClr val="22172A"/>
                </a:solidFill>
                <a:latin typeface="Inter"/>
                <a:ea typeface="Inter"/>
                <a:cs typeface="Inter"/>
              </a:defRPr>
            </a:lvl6pPr>
            <a:lvl7pPr>
              <a:defRPr sz="3600" b="1">
                <a:solidFill>
                  <a:srgbClr val="22172A"/>
                </a:solidFill>
                <a:latin typeface="Inter"/>
                <a:ea typeface="Inter"/>
                <a:cs typeface="Inter"/>
              </a:defRPr>
            </a:lvl7pPr>
            <a:lvl8pPr>
              <a:defRPr sz="3600" b="1">
                <a:solidFill>
                  <a:srgbClr val="22172A"/>
                </a:solidFill>
                <a:latin typeface="Inter"/>
                <a:ea typeface="Inter"/>
                <a:cs typeface="Inter"/>
              </a:defRPr>
            </a:lvl8pPr>
            <a:lvl9pPr>
              <a:defRPr sz="3600" b="1">
                <a:solidFill>
                  <a:srgbClr val="22172A"/>
                </a:solidFill>
                <a:latin typeface="Inter"/>
                <a:ea typeface="Inter"/>
                <a:cs typeface="Inter"/>
              </a:defRPr>
            </a:lvl9pPr>
          </a:lstStyle>
          <a:p xmlns:a="http://schemas.openxmlformats.org/drawingml/2006/main">
            <a:pPr>
              <a:defRPr sz="3600" b="1">
                <a:solidFill>
                  <a:srgbClr val="22172A"/>
                </a:solidFill>
                <a:latin typeface="Inter"/>
                <a:ea typeface="Inter"/>
                <a:cs typeface="Inter"/>
              </a:defRPr>
            </a:pPr>
            <a:r>
              <a:rPr sz="3600" b="1">
                <a:solidFill>
                  <a:srgbClr val="22172A"/>
                </a:solidFill>
                <a:latin typeface="Inter"/>
                <a:ea typeface="Inter"/>
                <a:cs typeface="Inter"/>
              </a:rPr>
              <a:t>Du eller I?</a:t>
            </a:r>
          </a:p>
        </p:txBody>
      </p:sp>
      <p:graphicFrame>
        <p:nvGraphicFramePr>
          <p:cNvPr id="3" name="">
            <a:extLst xmlns:a="http://schemas.openxmlformats.org/drawingml/2006/main">
              <a:ext uri="{FF2B5EF4-FFF2-40B4-BE49-F238E27FC236}">
                <a16:creationId xmlns:a16="http://schemas.microsoft.com/office/drawing/2014/main" id="{1B20EEAA-BAA9-4901-9A20-D87C14B1FDF1}"/>
              </a:ext>
            </a:extLst>
          </p:cNvPr>
          <p:cNvGraphicFramePr/>
          <p:nvPr/>
        </p:nvGraphicFramePr>
        <p:xfrm>
          <a:off xmlns:a="http://schemas.openxmlformats.org/drawingml/2006/main" x="685800" y="1714500"/>
          <a:ext xmlns:a="http://schemas.openxmlformats.org/drawingml/2006/main" cx="10820400" cy="3657600"/>
        </p:xfrm>
        <a:graphic xmlns:a="http://schemas.openxmlformats.org/drawingml/2006/main">
          <a:graphicData uri="http://schemas.openxmlformats.org/drawingml/2006/table">
            <a:tbl>
              <a:tblPr/>
              <a:tblGrid>
                <a:gridCol w="5410200"/>
                <a:gridCol w="5410200"/>
              </a:tblGrid>
              <a:tr h="1219200">
                <a:tc>
                  <a:txBody>
                    <a:bodyPr lIns="95250" tIns="95250" rIns="95250" bIns="95250"/>
                    <a:lstStyle/>
                    <a:p>
                      <a:r>
                        <a:rPr sz="2400" b="1">
                          <a:solidFill>
                            <a:srgbClr val="22172A"/>
                          </a:solidFill>
                          <a:latin typeface="Inter"/>
                          <a:ea typeface="Inter"/>
                          <a:cs typeface="Inter"/>
                        </a:rPr>
                        <a:t>Du</a:t>
                      </a:r>
                    </a:p>
                  </a:txBody>
                  <a:tcPr marL="91440" marR="91440" marT="45720" marB="45720">
                    <a:lnL w="9525">
                      <a:solidFill>
                        <a:srgbClr val="AAA0AE"/>
                      </a:solidFill>
                      <a:prstDash val="solid"/>
                    </a:lnL>
                    <a:lnR w="9525">
                      <a:solidFill>
                        <a:srgbClr val="AAA0AE"/>
                      </a:solidFill>
                      <a:prstDash val="solid"/>
                    </a:lnR>
                    <a:lnT w="9525">
                      <a:solidFill>
                        <a:srgbClr val="AAA0AE"/>
                      </a:solidFill>
                      <a:prstDash val="solid"/>
                    </a:lnT>
                    <a:lnB w="9525">
                      <a:solidFill>
                        <a:srgbClr val="AAA0AE"/>
                      </a:solidFill>
                      <a:prstDash val="solid"/>
                    </a:lnB>
                    <a:solidFill>
                      <a:srgbClr val="F8EBEA"/>
                    </a:solidFill>
                  </a:tcPr>
                </a:tc>
                <a:tc>
                  <a:txBody>
                    <a:bodyPr lIns="95250" tIns="95250" rIns="95250" bIns="95250"/>
                    <a:lstStyle/>
                    <a:p>
                      <a:r>
                        <a:rPr sz="2400" b="1">
                          <a:solidFill>
                            <a:srgbClr val="22172A"/>
                          </a:solidFill>
                          <a:latin typeface="Inter"/>
                          <a:ea typeface="Inter"/>
                          <a:cs typeface="Inter"/>
                        </a:rPr>
                        <a:t>I</a:t>
                      </a:r>
                    </a:p>
                  </a:txBody>
                  <a:tcPr marL="91440" marR="91440" marT="45720" marB="45720">
                    <a:lnR w="9525">
                      <a:solidFill>
                        <a:srgbClr val="AAA0AE"/>
                      </a:solidFill>
                      <a:prstDash val="solid"/>
                    </a:lnR>
                    <a:lnT w="9525">
                      <a:solidFill>
                        <a:srgbClr val="AAA0AE"/>
                      </a:solidFill>
                      <a:prstDash val="solid"/>
                    </a:lnT>
                    <a:lnB w="9525">
                      <a:solidFill>
                        <a:srgbClr val="AAA0AE"/>
                      </a:solidFill>
                      <a:prstDash val="solid"/>
                    </a:lnB>
                    <a:solidFill>
                      <a:srgbClr val="F8EBEA"/>
                    </a:solidFill>
                  </a:tcPr>
                </a:tc>
              </a:tr>
              <a:tr h="1219200">
                <a:tc>
                  <a:txBody>
                    <a:bodyPr lIns="95250" tIns="95250" rIns="95250" bIns="95250"/>
                    <a:lstStyle/>
                    <a:p>
                      <a:r>
                        <a:rPr sz="2400" b="0">
                          <a:solidFill>
                            <a:srgbClr val="22172A"/>
                          </a:solidFill>
                          <a:latin typeface="Inter"/>
                          <a:ea typeface="Inter"/>
                          <a:cs typeface="Inter"/>
                        </a:rPr>
                        <a:t>Du kan stille din taske her.</a:t>
                      </a:r>
                    </a:p>
                  </a:txBody>
                  <a:tcPr marL="91440" marR="91440" marT="45720" marB="45720">
                    <a:lnL w="9525">
                      <a:solidFill>
                        <a:srgbClr val="AAA0AE"/>
                      </a:solidFill>
                      <a:prstDash val="solid"/>
                    </a:lnL>
                    <a:lnR w="9525">
                      <a:solidFill>
                        <a:srgbClr val="AAA0AE"/>
                      </a:solidFill>
                      <a:prstDash val="solid"/>
                    </a:lnR>
                    <a:lnB w="9525">
                      <a:solidFill>
                        <a:srgbClr val="AAA0AE"/>
                      </a:solidFill>
                      <a:prstDash val="solid"/>
                    </a:lnB>
                    <a:solidFill>
                      <a:srgbClr val="FFFFFF"/>
                    </a:solidFill>
                  </a:tcPr>
                </a:tc>
                <a:tc>
                  <a:txBody>
                    <a:bodyPr lIns="95250" tIns="95250" rIns="95250" bIns="95250"/>
                    <a:lstStyle/>
                    <a:p>
                      <a:r>
                        <a:rPr sz="2400" b="0">
                          <a:solidFill>
                            <a:srgbClr val="22172A"/>
                          </a:solidFill>
                          <a:latin typeface="Inter"/>
                          <a:ea typeface="Inter"/>
                          <a:cs typeface="Inter"/>
                        </a:rPr>
                        <a:t>I kan stille jeres tasker her.</a:t>
                      </a:r>
                    </a:p>
                  </a:txBody>
                  <a:tcPr marL="91440" marR="91440" marT="45720" marB="45720">
                    <a:lnR w="9525">
                      <a:solidFill>
                        <a:srgbClr val="AAA0AE"/>
                      </a:solidFill>
                      <a:prstDash val="solid"/>
                    </a:lnR>
                    <a:lnB w="9525">
                      <a:solidFill>
                        <a:srgbClr val="AAA0AE"/>
                      </a:solidFill>
                      <a:prstDash val="solid"/>
                    </a:lnB>
                    <a:solidFill>
                      <a:srgbClr val="FFFFFF"/>
                    </a:solidFill>
                  </a:tcPr>
                </a:tc>
              </a:tr>
              <a:tr h="1219200">
                <a:tc>
                  <a:txBody>
                    <a:bodyPr lIns="95250" tIns="95250" rIns="95250" bIns="95250"/>
                    <a:lstStyle/>
                    <a:p>
                      <a:r>
                        <a:rPr sz="2400" b="0">
                          <a:solidFill>
                            <a:srgbClr val="22172A"/>
                          </a:solidFill>
                          <a:latin typeface="Inter"/>
                          <a:ea typeface="Inter"/>
                          <a:cs typeface="Inter"/>
                        </a:rPr>
                        <a:t>Jeg viser dig rundt.</a:t>
                      </a:r>
                    </a:p>
                  </a:txBody>
                  <a:tcPr marL="91440" marR="91440" marT="45720" marB="45720">
                    <a:lnL w="9525">
                      <a:solidFill>
                        <a:srgbClr val="AAA0AE"/>
                      </a:solidFill>
                      <a:prstDash val="solid"/>
                    </a:lnL>
                    <a:lnR w="9525">
                      <a:solidFill>
                        <a:srgbClr val="AAA0AE"/>
                      </a:solidFill>
                      <a:prstDash val="solid"/>
                    </a:lnR>
                    <a:lnB w="9525">
                      <a:solidFill>
                        <a:srgbClr val="AAA0AE"/>
                      </a:solidFill>
                      <a:prstDash val="solid"/>
                    </a:lnB>
                    <a:solidFill>
                      <a:srgbClr val="FFFFFF"/>
                    </a:solidFill>
                  </a:tcPr>
                </a:tc>
                <a:tc>
                  <a:txBody>
                    <a:bodyPr lIns="95250" tIns="95250" rIns="95250" bIns="95250"/>
                    <a:lstStyle/>
                    <a:p>
                      <a:r>
                        <a:rPr sz="2400" b="0">
                          <a:solidFill>
                            <a:srgbClr val="22172A"/>
                          </a:solidFill>
                          <a:latin typeface="Inter"/>
                          <a:ea typeface="Inter"/>
                          <a:cs typeface="Inter"/>
                        </a:rPr>
                        <a:t>Jeg viser jer rundt.</a:t>
                      </a:r>
                    </a:p>
                  </a:txBody>
                  <a:tcPr marL="91440" marR="91440" marT="45720" marB="45720">
                    <a:lnR w="9525">
                      <a:solidFill>
                        <a:srgbClr val="AAA0AE"/>
                      </a:solidFill>
                      <a:prstDash val="solid"/>
                    </a:lnR>
                    <a:lnB w="9525">
                      <a:solidFill>
                        <a:srgbClr val="AAA0AE"/>
                      </a:solidFill>
                      <a:prstDash val="solid"/>
                    </a:lnB>
                    <a:solidFill>
                      <a:srgbClr val="FFFFFF"/>
                    </a:solidFill>
                  </a:tcPr>
                </a:tc>
              </a:tr>
            </a:tbl>
          </a:graphicData>
        </a:graphic>
      </p:graphicFrame>
      <p:sp>
        <p:nvSpPr>
          <p:cNvPr id="4" name="">
            <a:extLst xmlns:a="http://schemas.openxmlformats.org/drawingml/2006/main">
              <a:ext uri="{FF2B5EF4-FFF2-40B4-BE49-F238E27FC236}">
                <a16:creationId xmlns:a16="http://schemas.microsoft.com/office/drawing/2014/main" id="{91C59472-F1E6-4D10-A762-004DFCBB14FC}"/>
              </a:ext>
            </a:extLst>
          </p:cNvPr>
          <p:cNvSpPr>
            <a:spLocks xmlns:a="http://schemas.openxmlformats.org/drawingml/2006/main" noGrp="1"/>
          </p:cNvSpPr>
          <p:nvPr/>
        </p:nvSpPr>
        <p:spPr>
          <a:xfrm xmlns:a="http://schemas.openxmlformats.org/drawingml/2006/main">
            <a:off x="685800" y="55245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2250" b="1">
                <a:solidFill>
                  <a:srgbClr val="B53A2B"/>
                </a:solidFill>
                <a:latin typeface="Inter"/>
                <a:ea typeface="Inter"/>
                <a:cs typeface="Inter"/>
              </a:defRPr>
            </a:defPPr>
            <a:lvl1pPr>
              <a:defRPr sz="2250" b="1">
                <a:solidFill>
                  <a:srgbClr val="B53A2B"/>
                </a:solidFill>
                <a:latin typeface="Inter"/>
                <a:ea typeface="Inter"/>
                <a:cs typeface="Inter"/>
              </a:defRPr>
            </a:lvl1pPr>
            <a:lvl2pPr>
              <a:defRPr sz="2250" b="1">
                <a:solidFill>
                  <a:srgbClr val="B53A2B"/>
                </a:solidFill>
                <a:latin typeface="Inter"/>
                <a:ea typeface="Inter"/>
                <a:cs typeface="Inter"/>
              </a:defRPr>
            </a:lvl2pPr>
            <a:lvl3pPr>
              <a:defRPr sz="2250" b="1">
                <a:solidFill>
                  <a:srgbClr val="B53A2B"/>
                </a:solidFill>
                <a:latin typeface="Inter"/>
                <a:ea typeface="Inter"/>
                <a:cs typeface="Inter"/>
              </a:defRPr>
            </a:lvl3pPr>
            <a:lvl4pPr>
              <a:defRPr sz="2250" b="1">
                <a:solidFill>
                  <a:srgbClr val="B53A2B"/>
                </a:solidFill>
                <a:latin typeface="Inter"/>
                <a:ea typeface="Inter"/>
                <a:cs typeface="Inter"/>
              </a:defRPr>
            </a:lvl4pPr>
            <a:lvl5pPr>
              <a:defRPr sz="2250" b="1">
                <a:solidFill>
                  <a:srgbClr val="B53A2B"/>
                </a:solidFill>
                <a:latin typeface="Inter"/>
                <a:ea typeface="Inter"/>
                <a:cs typeface="Inter"/>
              </a:defRPr>
            </a:lvl5pPr>
            <a:lvl6pPr>
              <a:defRPr sz="2250" b="1">
                <a:solidFill>
                  <a:srgbClr val="B53A2B"/>
                </a:solidFill>
                <a:latin typeface="Inter"/>
                <a:ea typeface="Inter"/>
                <a:cs typeface="Inter"/>
              </a:defRPr>
            </a:lvl6pPr>
            <a:lvl7pPr>
              <a:defRPr sz="2250" b="1">
                <a:solidFill>
                  <a:srgbClr val="B53A2B"/>
                </a:solidFill>
                <a:latin typeface="Inter"/>
                <a:ea typeface="Inter"/>
                <a:cs typeface="Inter"/>
              </a:defRPr>
            </a:lvl7pPr>
            <a:lvl8pPr>
              <a:defRPr sz="2250" b="1">
                <a:solidFill>
                  <a:srgbClr val="B53A2B"/>
                </a:solidFill>
                <a:latin typeface="Inter"/>
                <a:ea typeface="Inter"/>
                <a:cs typeface="Inter"/>
              </a:defRPr>
            </a:lvl8pPr>
            <a:lvl9pPr>
              <a:defRPr sz="2250" b="1">
                <a:solidFill>
                  <a:srgbClr val="B53A2B"/>
                </a:solidFill>
                <a:latin typeface="Inter"/>
                <a:ea typeface="Inter"/>
                <a:cs typeface="Inter"/>
              </a:defRPr>
            </a:lvl9pPr>
          </a:lstStyle>
          <a:p xmlns:a="http://schemas.openxmlformats.org/drawingml/2006/main">
            <a:pPr>
              <a:defRPr sz="2250" b="1">
                <a:solidFill>
                  <a:srgbClr val="B53A2B"/>
                </a:solidFill>
                <a:latin typeface="Inter"/>
                <a:ea typeface="Inter"/>
                <a:cs typeface="Inter"/>
              </a:defRPr>
            </a:pPr>
            <a:r>
              <a:rPr sz="2250" b="1">
                <a:solidFill>
                  <a:srgbClr val="B53A2B"/>
                </a:solidFill>
                <a:latin typeface="Inter"/>
                <a:ea typeface="Inter"/>
                <a:cs typeface="Inter"/>
              </a:rPr>
              <a:t>Prófaðu með nýjum hlut.</a:t>
            </a:r>
          </a:p>
        </p:txBody>
      </p:sp>
      <p:sp>
        <p:nvSpPr>
          <p:cNvPr id="5" name="">
            <a:extLst xmlns:a="http://schemas.openxmlformats.org/drawingml/2006/main">
              <a:ext uri="{FF2B5EF4-FFF2-40B4-BE49-F238E27FC236}">
                <a16:creationId xmlns:a16="http://schemas.microsoft.com/office/drawing/2014/main" id="{738746F1-2E50-4497-BA1E-D787AAECD9D7}"/>
              </a:ext>
            </a:extLst>
          </p:cNvPr>
          <p:cNvSpPr>
            <a:spLocks xmlns:a="http://schemas.openxmlformats.org/drawingml/2006/main" noGrp="1"/>
          </p:cNvSpPr>
          <p:nvPr/>
        </p:nvSpPr>
        <p:spPr>
          <a:xfrm xmlns:a="http://schemas.openxmlformats.org/drawingml/2006/main">
            <a:off x="685800" y="6429375"/>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1350" b="0">
                <a:solidFill>
                  <a:srgbClr val="655B6B"/>
                </a:solidFill>
                <a:latin typeface="Inter"/>
                <a:ea typeface="Inter"/>
                <a:cs typeface="Inter"/>
              </a:defRPr>
            </a:defPPr>
            <a:lvl1pPr>
              <a:defRPr sz="1350" b="0">
                <a:solidFill>
                  <a:srgbClr val="655B6B"/>
                </a:solidFill>
                <a:latin typeface="Inter"/>
                <a:ea typeface="Inter"/>
                <a:cs typeface="Inter"/>
              </a:defRPr>
            </a:lvl1pPr>
            <a:lvl2pPr>
              <a:defRPr sz="1350" b="0">
                <a:solidFill>
                  <a:srgbClr val="655B6B"/>
                </a:solidFill>
                <a:latin typeface="Inter"/>
                <a:ea typeface="Inter"/>
                <a:cs typeface="Inter"/>
              </a:defRPr>
            </a:lvl2pPr>
            <a:lvl3pPr>
              <a:defRPr sz="1350" b="0">
                <a:solidFill>
                  <a:srgbClr val="655B6B"/>
                </a:solidFill>
                <a:latin typeface="Inter"/>
                <a:ea typeface="Inter"/>
                <a:cs typeface="Inter"/>
              </a:defRPr>
            </a:lvl3pPr>
            <a:lvl4pPr>
              <a:defRPr sz="1350" b="0">
                <a:solidFill>
                  <a:srgbClr val="655B6B"/>
                </a:solidFill>
                <a:latin typeface="Inter"/>
                <a:ea typeface="Inter"/>
                <a:cs typeface="Inter"/>
              </a:defRPr>
            </a:lvl4pPr>
            <a:lvl5pPr>
              <a:defRPr sz="1350" b="0">
                <a:solidFill>
                  <a:srgbClr val="655B6B"/>
                </a:solidFill>
                <a:latin typeface="Inter"/>
                <a:ea typeface="Inter"/>
                <a:cs typeface="Inter"/>
              </a:defRPr>
            </a:lvl5pPr>
            <a:lvl6pPr>
              <a:defRPr sz="1350" b="0">
                <a:solidFill>
                  <a:srgbClr val="655B6B"/>
                </a:solidFill>
                <a:latin typeface="Inter"/>
                <a:ea typeface="Inter"/>
                <a:cs typeface="Inter"/>
              </a:defRPr>
            </a:lvl6pPr>
            <a:lvl7pPr>
              <a:defRPr sz="1350" b="0">
                <a:solidFill>
                  <a:srgbClr val="655B6B"/>
                </a:solidFill>
                <a:latin typeface="Inter"/>
                <a:ea typeface="Inter"/>
                <a:cs typeface="Inter"/>
              </a:defRPr>
            </a:lvl7pPr>
            <a:lvl8pPr>
              <a:defRPr sz="1350" b="0">
                <a:solidFill>
                  <a:srgbClr val="655B6B"/>
                </a:solidFill>
                <a:latin typeface="Inter"/>
                <a:ea typeface="Inter"/>
                <a:cs typeface="Inter"/>
              </a:defRPr>
            </a:lvl8pPr>
            <a:lvl9pPr>
              <a:defRPr sz="1350" b="0">
                <a:solidFill>
                  <a:srgbClr val="655B6B"/>
                </a:solidFill>
                <a:latin typeface="Inter"/>
                <a:ea typeface="Inter"/>
                <a:cs typeface="Inter"/>
              </a:defRPr>
            </a:lvl9pPr>
          </a:lstStyle>
          <a:p xmlns:a="http://schemas.openxmlformats.org/drawingml/2006/main">
            <a:pPr>
              <a:defRPr sz="1350" b="0">
                <a:solidFill>
                  <a:srgbClr val="655B6B"/>
                </a:solidFill>
                <a:latin typeface="Inter"/>
                <a:ea typeface="Inter"/>
                <a:cs typeface="Inter"/>
              </a:defRPr>
            </a:pPr>
            <a:r>
              <a:rPr sz="1350" b="0">
                <a:solidFill>
                  <a:srgbClr val="655B6B"/>
                </a:solidFill>
                <a:latin typeface="Inter"/>
                <a:ea typeface="Inter"/>
                <a:cs typeface="Inter"/>
              </a:rPr>
              <a:t>Danska í samskiptum · 8. bekkur · 12. kafli · Velkommen til Island · 5</a:t>
            </a:r>
          </a:p>
        </p:txBody>
      </p:sp>
    </p:spTree>
    <p:extLst>
      <p:ext uri="{BB962C8B-B14F-4D97-AF65-F5344CB8AC3E}">
        <p14:creationId xmlns:p14="http://schemas.microsoft.com/office/powerpoint/2010/main" val="1829513395"/>
      </p:ext>
    </p:extLst>
  </p:cSld>
</p:sld>
</file>

<file path=ppt/slides/slide6.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6" name="">
            <a:extLst xmlns:a="http://schemas.openxmlformats.org/drawingml/2006/main">
              <a:ext uri="{FF2B5EF4-FFF2-40B4-BE49-F238E27FC236}">
                <a16:creationId xmlns:a16="http://schemas.microsoft.com/office/drawing/2014/main" id="{5D7DD2B4-6FD6-425D-9FC8-262BA3F44A89}"/>
              </a:ext>
            </a:extLst>
          </p:cNvPr>
          <p:cNvSpPr>
            <a:spLocks xmlns:a="http://schemas.openxmlformats.org/drawingml/2006/main" noGrp="1"/>
          </p:cNvSpPr>
          <p:nvPr/>
        </p:nvSpPr>
        <p:spPr>
          <a:xfrm xmlns:a="http://schemas.openxmlformats.org/drawingml/2006/main">
            <a:off x="685800" y="285750"/>
            <a:ext cx="914400" cy="76200"/>
          </a:xfrm>
          <a:prstGeom xmlns:a="http://schemas.openxmlformats.org/drawingml/2006/main" prst="rect">
            <a:avLst/>
          </a:prstGeom>
          <a:solidFill xmlns:a="http://schemas.openxmlformats.org/drawingml/2006/main">
            <a:srgbClr val="B53A2B"/>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D0F9348E-65AD-44FC-880A-51661D770813}"/>
              </a:ext>
            </a:extLst>
          </p:cNvPr>
          <p:cNvSpPr>
            <a:spLocks xmlns:a="http://schemas.openxmlformats.org/drawingml/2006/main" noGrp="1"/>
          </p:cNvSpPr>
          <p:nvPr/>
        </p:nvSpPr>
        <p:spPr>
          <a:xfrm xmlns:a="http://schemas.openxmlformats.org/drawingml/2006/main">
            <a:off x="685800" y="5143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600" b="1">
                <a:solidFill>
                  <a:srgbClr val="22172A"/>
                </a:solidFill>
                <a:latin typeface="Inter"/>
                <a:ea typeface="Inter"/>
                <a:cs typeface="Inter"/>
              </a:defRPr>
            </a:defPPr>
            <a:lvl1pPr>
              <a:defRPr sz="3600" b="1">
                <a:solidFill>
                  <a:srgbClr val="22172A"/>
                </a:solidFill>
                <a:latin typeface="Inter"/>
                <a:ea typeface="Inter"/>
                <a:cs typeface="Inter"/>
              </a:defRPr>
            </a:lvl1pPr>
            <a:lvl2pPr>
              <a:defRPr sz="3600" b="1">
                <a:solidFill>
                  <a:srgbClr val="22172A"/>
                </a:solidFill>
                <a:latin typeface="Inter"/>
                <a:ea typeface="Inter"/>
                <a:cs typeface="Inter"/>
              </a:defRPr>
            </a:lvl2pPr>
            <a:lvl3pPr>
              <a:defRPr sz="3600" b="1">
                <a:solidFill>
                  <a:srgbClr val="22172A"/>
                </a:solidFill>
                <a:latin typeface="Inter"/>
                <a:ea typeface="Inter"/>
                <a:cs typeface="Inter"/>
              </a:defRPr>
            </a:lvl3pPr>
            <a:lvl4pPr>
              <a:defRPr sz="3600" b="1">
                <a:solidFill>
                  <a:srgbClr val="22172A"/>
                </a:solidFill>
                <a:latin typeface="Inter"/>
                <a:ea typeface="Inter"/>
                <a:cs typeface="Inter"/>
              </a:defRPr>
            </a:lvl4pPr>
            <a:lvl5pPr>
              <a:defRPr sz="3600" b="1">
                <a:solidFill>
                  <a:srgbClr val="22172A"/>
                </a:solidFill>
                <a:latin typeface="Inter"/>
                <a:ea typeface="Inter"/>
                <a:cs typeface="Inter"/>
              </a:defRPr>
            </a:lvl5pPr>
            <a:lvl6pPr>
              <a:defRPr sz="3600" b="1">
                <a:solidFill>
                  <a:srgbClr val="22172A"/>
                </a:solidFill>
                <a:latin typeface="Inter"/>
                <a:ea typeface="Inter"/>
                <a:cs typeface="Inter"/>
              </a:defRPr>
            </a:lvl6pPr>
            <a:lvl7pPr>
              <a:defRPr sz="3600" b="1">
                <a:solidFill>
                  <a:srgbClr val="22172A"/>
                </a:solidFill>
                <a:latin typeface="Inter"/>
                <a:ea typeface="Inter"/>
                <a:cs typeface="Inter"/>
              </a:defRPr>
            </a:lvl7pPr>
            <a:lvl8pPr>
              <a:defRPr sz="3600" b="1">
                <a:solidFill>
                  <a:srgbClr val="22172A"/>
                </a:solidFill>
                <a:latin typeface="Inter"/>
                <a:ea typeface="Inter"/>
                <a:cs typeface="Inter"/>
              </a:defRPr>
            </a:lvl8pPr>
            <a:lvl9pPr>
              <a:defRPr sz="3600" b="1">
                <a:solidFill>
                  <a:srgbClr val="22172A"/>
                </a:solidFill>
                <a:latin typeface="Inter"/>
                <a:ea typeface="Inter"/>
                <a:cs typeface="Inter"/>
              </a:defRPr>
            </a:lvl9pPr>
          </a:lstStyle>
          <a:p xmlns:a="http://schemas.openxmlformats.org/drawingml/2006/main">
            <a:pPr>
              <a:defRPr sz="3600" b="1">
                <a:solidFill>
                  <a:srgbClr val="22172A"/>
                </a:solidFill>
                <a:latin typeface="Inter"/>
                <a:ea typeface="Inter"/>
                <a:cs typeface="Inter"/>
              </a:defRPr>
            </a:pPr>
            <a:r>
              <a:rPr sz="3600" b="1">
                <a:solidFill>
                  <a:srgbClr val="22172A"/>
                </a:solidFill>
                <a:latin typeface="Inter"/>
                <a:ea typeface="Inter"/>
                <a:cs typeface="Inter"/>
              </a:rPr>
              <a:t>En kort guide</a:t>
            </a:r>
          </a:p>
        </p:txBody>
      </p:sp>
      <p:pic>
        <p:nvPicPr>
          <p:cNvPr id="3" name="">
            <a:extLst xmlns:a="http://schemas.openxmlformats.org/drawingml/2006/main">
              <a:ext uri="{FF2B5EF4-FFF2-40B4-BE49-F238E27FC236}">
                <a16:creationId xmlns:a16="http://schemas.microsoft.com/office/drawing/2014/main" id="{50E1A984-59FB-4BED-ACC4-6F7A22EC0809}"/>
              </a:ext>
            </a:extLst>
          </p:cNvPr>
          <p:cNvPicPr>
            <a:picLocks xmlns:a="http://schemas.openxmlformats.org/drawingml/2006/main" noChangeAspect="1"/>
          </p:cNvPicPr>
          <p:nvPr/>
        </p:nvPicPr>
        <p:blipFill>
          <a:blip xmlns:r="http://schemas.openxmlformats.org/officeDocument/2006/relationships" xmlns:a="http://schemas.openxmlformats.org/drawingml/2006/main" r:embed="Rf8d23fae4a104f36"/>
          <a:stretch xmlns:a="http://schemas.openxmlformats.org/drawingml/2006/main"/>
        </p:blipFill>
        <p:spPr>
          <a:xfrm xmlns:a="http://schemas.openxmlformats.org/drawingml/2006/main">
            <a:off x="3033346" y="1666875"/>
            <a:ext cx="6125308" cy="3619500"/>
          </a:xfrm>
          <a:prstGeom xmlns:a="http://schemas.openxmlformats.org/drawingml/2006/main" prst="rect">
            <a:avLst/>
          </a:prstGeom>
        </p:spPr>
      </p:pic>
      <p:sp>
        <p:nvSpPr>
          <p:cNvPr id="4" name="">
            <a:extLst xmlns:a="http://schemas.openxmlformats.org/drawingml/2006/main">
              <a:ext uri="{FF2B5EF4-FFF2-40B4-BE49-F238E27FC236}">
                <a16:creationId xmlns:a16="http://schemas.microsoft.com/office/drawing/2014/main" id="{C799B359-DD75-4876-BBF3-E666F4DFD842}"/>
              </a:ext>
            </a:extLst>
          </p:cNvPr>
          <p:cNvSpPr>
            <a:spLocks xmlns:a="http://schemas.openxmlformats.org/drawingml/2006/main" noGrp="1"/>
          </p:cNvSpPr>
          <p:nvPr/>
        </p:nvSpPr>
        <p:spPr>
          <a:xfrm xmlns:a="http://schemas.openxmlformats.org/drawingml/2006/main">
            <a:off x="685800" y="5524500"/>
            <a:ext cx="10820400" cy="6858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2250" b="1">
                <a:solidFill>
                  <a:srgbClr val="B53A2B"/>
                </a:solidFill>
                <a:latin typeface="Inter"/>
                <a:ea typeface="Inter"/>
                <a:cs typeface="Inter"/>
              </a:defRPr>
            </a:defPPr>
            <a:lvl1pPr>
              <a:defRPr sz="2250" b="1">
                <a:solidFill>
                  <a:srgbClr val="B53A2B"/>
                </a:solidFill>
                <a:latin typeface="Inter"/>
                <a:ea typeface="Inter"/>
                <a:cs typeface="Inter"/>
              </a:defRPr>
            </a:lvl1pPr>
            <a:lvl2pPr>
              <a:defRPr sz="2250" b="1">
                <a:solidFill>
                  <a:srgbClr val="B53A2B"/>
                </a:solidFill>
                <a:latin typeface="Inter"/>
                <a:ea typeface="Inter"/>
                <a:cs typeface="Inter"/>
              </a:defRPr>
            </a:lvl2pPr>
            <a:lvl3pPr>
              <a:defRPr sz="2250" b="1">
                <a:solidFill>
                  <a:srgbClr val="B53A2B"/>
                </a:solidFill>
                <a:latin typeface="Inter"/>
                <a:ea typeface="Inter"/>
                <a:cs typeface="Inter"/>
              </a:defRPr>
            </a:lvl3pPr>
            <a:lvl4pPr>
              <a:defRPr sz="2250" b="1">
                <a:solidFill>
                  <a:srgbClr val="B53A2B"/>
                </a:solidFill>
                <a:latin typeface="Inter"/>
                <a:ea typeface="Inter"/>
                <a:cs typeface="Inter"/>
              </a:defRPr>
            </a:lvl4pPr>
            <a:lvl5pPr>
              <a:defRPr sz="2250" b="1">
                <a:solidFill>
                  <a:srgbClr val="B53A2B"/>
                </a:solidFill>
                <a:latin typeface="Inter"/>
                <a:ea typeface="Inter"/>
                <a:cs typeface="Inter"/>
              </a:defRPr>
            </a:lvl5pPr>
            <a:lvl6pPr>
              <a:defRPr sz="2250" b="1">
                <a:solidFill>
                  <a:srgbClr val="B53A2B"/>
                </a:solidFill>
                <a:latin typeface="Inter"/>
                <a:ea typeface="Inter"/>
                <a:cs typeface="Inter"/>
              </a:defRPr>
            </a:lvl6pPr>
            <a:lvl7pPr>
              <a:defRPr sz="2250" b="1">
                <a:solidFill>
                  <a:srgbClr val="B53A2B"/>
                </a:solidFill>
                <a:latin typeface="Inter"/>
                <a:ea typeface="Inter"/>
                <a:cs typeface="Inter"/>
              </a:defRPr>
            </a:lvl7pPr>
            <a:lvl8pPr>
              <a:defRPr sz="2250" b="1">
                <a:solidFill>
                  <a:srgbClr val="B53A2B"/>
                </a:solidFill>
                <a:latin typeface="Inter"/>
                <a:ea typeface="Inter"/>
                <a:cs typeface="Inter"/>
              </a:defRPr>
            </a:lvl8pPr>
            <a:lvl9pPr>
              <a:defRPr sz="2250" b="1">
                <a:solidFill>
                  <a:srgbClr val="B53A2B"/>
                </a:solidFill>
                <a:latin typeface="Inter"/>
                <a:ea typeface="Inter"/>
                <a:cs typeface="Inter"/>
              </a:defRPr>
            </a:lvl9pPr>
          </a:lstStyle>
          <a:p xmlns:a="http://schemas.openxmlformats.org/drawingml/2006/main">
            <a:pPr>
              <a:defRPr sz="2250" b="1">
                <a:solidFill>
                  <a:srgbClr val="B53A2B"/>
                </a:solidFill>
                <a:latin typeface="Inter"/>
                <a:ea typeface="Inter"/>
                <a:cs typeface="Inter"/>
              </a:defRPr>
            </a:pPr>
            <a:r>
              <a:rPr sz="2250" b="1">
                <a:solidFill>
                  <a:srgbClr val="B53A2B"/>
                </a:solidFill>
                <a:latin typeface="Inter"/>
                <a:ea typeface="Inter"/>
                <a:cs typeface="Inter"/>
              </a:rPr>
              <a:t>Kan gæsten finde det vigtigste?</a:t>
            </a:r>
          </a:p>
        </p:txBody>
      </p:sp>
      <p:sp>
        <p:nvSpPr>
          <p:cNvPr id="5" name="">
            <a:extLst xmlns:a="http://schemas.openxmlformats.org/drawingml/2006/main">
              <a:ext uri="{FF2B5EF4-FFF2-40B4-BE49-F238E27FC236}">
                <a16:creationId xmlns:a16="http://schemas.microsoft.com/office/drawing/2014/main" id="{2F417CB5-82CC-4683-9015-EA13D8722024}"/>
              </a:ext>
            </a:extLst>
          </p:cNvPr>
          <p:cNvSpPr>
            <a:spLocks xmlns:a="http://schemas.openxmlformats.org/drawingml/2006/main" noGrp="1"/>
          </p:cNvSpPr>
          <p:nvPr/>
        </p:nvSpPr>
        <p:spPr>
          <a:xfrm xmlns:a="http://schemas.openxmlformats.org/drawingml/2006/main">
            <a:off x="685800" y="6429375"/>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1350" b="0">
                <a:solidFill>
                  <a:srgbClr val="655B6B"/>
                </a:solidFill>
                <a:latin typeface="Inter"/>
                <a:ea typeface="Inter"/>
                <a:cs typeface="Inter"/>
              </a:defRPr>
            </a:defPPr>
            <a:lvl1pPr>
              <a:defRPr sz="1350" b="0">
                <a:solidFill>
                  <a:srgbClr val="655B6B"/>
                </a:solidFill>
                <a:latin typeface="Inter"/>
                <a:ea typeface="Inter"/>
                <a:cs typeface="Inter"/>
              </a:defRPr>
            </a:lvl1pPr>
            <a:lvl2pPr>
              <a:defRPr sz="1350" b="0">
                <a:solidFill>
                  <a:srgbClr val="655B6B"/>
                </a:solidFill>
                <a:latin typeface="Inter"/>
                <a:ea typeface="Inter"/>
                <a:cs typeface="Inter"/>
              </a:defRPr>
            </a:lvl2pPr>
            <a:lvl3pPr>
              <a:defRPr sz="1350" b="0">
                <a:solidFill>
                  <a:srgbClr val="655B6B"/>
                </a:solidFill>
                <a:latin typeface="Inter"/>
                <a:ea typeface="Inter"/>
                <a:cs typeface="Inter"/>
              </a:defRPr>
            </a:lvl3pPr>
            <a:lvl4pPr>
              <a:defRPr sz="1350" b="0">
                <a:solidFill>
                  <a:srgbClr val="655B6B"/>
                </a:solidFill>
                <a:latin typeface="Inter"/>
                <a:ea typeface="Inter"/>
                <a:cs typeface="Inter"/>
              </a:defRPr>
            </a:lvl4pPr>
            <a:lvl5pPr>
              <a:defRPr sz="1350" b="0">
                <a:solidFill>
                  <a:srgbClr val="655B6B"/>
                </a:solidFill>
                <a:latin typeface="Inter"/>
                <a:ea typeface="Inter"/>
                <a:cs typeface="Inter"/>
              </a:defRPr>
            </a:lvl5pPr>
            <a:lvl6pPr>
              <a:defRPr sz="1350" b="0">
                <a:solidFill>
                  <a:srgbClr val="655B6B"/>
                </a:solidFill>
                <a:latin typeface="Inter"/>
                <a:ea typeface="Inter"/>
                <a:cs typeface="Inter"/>
              </a:defRPr>
            </a:lvl6pPr>
            <a:lvl7pPr>
              <a:defRPr sz="1350" b="0">
                <a:solidFill>
                  <a:srgbClr val="655B6B"/>
                </a:solidFill>
                <a:latin typeface="Inter"/>
                <a:ea typeface="Inter"/>
                <a:cs typeface="Inter"/>
              </a:defRPr>
            </a:lvl7pPr>
            <a:lvl8pPr>
              <a:defRPr sz="1350" b="0">
                <a:solidFill>
                  <a:srgbClr val="655B6B"/>
                </a:solidFill>
                <a:latin typeface="Inter"/>
                <a:ea typeface="Inter"/>
                <a:cs typeface="Inter"/>
              </a:defRPr>
            </a:lvl8pPr>
            <a:lvl9pPr>
              <a:defRPr sz="1350" b="0">
                <a:solidFill>
                  <a:srgbClr val="655B6B"/>
                </a:solidFill>
                <a:latin typeface="Inter"/>
                <a:ea typeface="Inter"/>
                <a:cs typeface="Inter"/>
              </a:defRPr>
            </a:lvl9pPr>
          </a:lstStyle>
          <a:p xmlns:a="http://schemas.openxmlformats.org/drawingml/2006/main">
            <a:pPr>
              <a:defRPr sz="1350" b="0">
                <a:solidFill>
                  <a:srgbClr val="655B6B"/>
                </a:solidFill>
                <a:latin typeface="Inter"/>
                <a:ea typeface="Inter"/>
                <a:cs typeface="Inter"/>
              </a:defRPr>
            </a:pPr>
            <a:r>
              <a:rPr sz="1350" b="0">
                <a:solidFill>
                  <a:srgbClr val="655B6B"/>
                </a:solidFill>
                <a:latin typeface="Inter"/>
                <a:ea typeface="Inter"/>
                <a:cs typeface="Inter"/>
              </a:rPr>
              <a:t>Danska í samskiptum · 8. bekkur · 12. kafli · Velkommen til Island · 6</a:t>
            </a:r>
          </a:p>
        </p:txBody>
      </p:sp>
    </p:spTree>
    <p:extLst>
      <p:ext uri="{BB962C8B-B14F-4D97-AF65-F5344CB8AC3E}">
        <p14:creationId xmlns:p14="http://schemas.microsoft.com/office/powerpoint/2010/main" val="236364031"/>
      </p:ext>
    </p:extLst>
  </p:cSld>
</p:sld>
</file>

<file path=ppt/slides/slide7.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4DFA3269-C92C-4548-A062-BF1CAF7E21FD}"/>
              </a:ext>
            </a:extLst>
          </p:cNvPr>
          <p:cNvSpPr>
            <a:spLocks xmlns:a="http://schemas.openxmlformats.org/drawingml/2006/main" noGrp="1"/>
          </p:cNvSpPr>
          <p:nvPr/>
        </p:nvSpPr>
        <p:spPr>
          <a:xfrm xmlns:a="http://schemas.openxmlformats.org/drawingml/2006/main">
            <a:off x="685800" y="285750"/>
            <a:ext cx="914400" cy="76200"/>
          </a:xfrm>
          <a:prstGeom xmlns:a="http://schemas.openxmlformats.org/drawingml/2006/main" prst="rect">
            <a:avLst/>
          </a:prstGeom>
          <a:solidFill xmlns:a="http://schemas.openxmlformats.org/drawingml/2006/main">
            <a:srgbClr val="B53A2B"/>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88E80F58-19D8-4822-9D07-EB3947AF3B74}"/>
              </a:ext>
            </a:extLst>
          </p:cNvPr>
          <p:cNvSpPr>
            <a:spLocks xmlns:a="http://schemas.openxmlformats.org/drawingml/2006/main" noGrp="1"/>
          </p:cNvSpPr>
          <p:nvPr/>
        </p:nvSpPr>
        <p:spPr>
          <a:xfrm xmlns:a="http://schemas.openxmlformats.org/drawingml/2006/main">
            <a:off x="685800" y="5143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600" b="1">
                <a:solidFill>
                  <a:srgbClr val="22172A"/>
                </a:solidFill>
                <a:latin typeface="Inter"/>
                <a:ea typeface="Inter"/>
                <a:cs typeface="Inter"/>
              </a:defRPr>
            </a:defPPr>
            <a:lvl1pPr>
              <a:defRPr sz="3600" b="1">
                <a:solidFill>
                  <a:srgbClr val="22172A"/>
                </a:solidFill>
                <a:latin typeface="Inter"/>
                <a:ea typeface="Inter"/>
                <a:cs typeface="Inter"/>
              </a:defRPr>
            </a:lvl1pPr>
            <a:lvl2pPr>
              <a:defRPr sz="3600" b="1">
                <a:solidFill>
                  <a:srgbClr val="22172A"/>
                </a:solidFill>
                <a:latin typeface="Inter"/>
                <a:ea typeface="Inter"/>
                <a:cs typeface="Inter"/>
              </a:defRPr>
            </a:lvl2pPr>
            <a:lvl3pPr>
              <a:defRPr sz="3600" b="1">
                <a:solidFill>
                  <a:srgbClr val="22172A"/>
                </a:solidFill>
                <a:latin typeface="Inter"/>
                <a:ea typeface="Inter"/>
                <a:cs typeface="Inter"/>
              </a:defRPr>
            </a:lvl3pPr>
            <a:lvl4pPr>
              <a:defRPr sz="3600" b="1">
                <a:solidFill>
                  <a:srgbClr val="22172A"/>
                </a:solidFill>
                <a:latin typeface="Inter"/>
                <a:ea typeface="Inter"/>
                <a:cs typeface="Inter"/>
              </a:defRPr>
            </a:lvl4pPr>
            <a:lvl5pPr>
              <a:defRPr sz="3600" b="1">
                <a:solidFill>
                  <a:srgbClr val="22172A"/>
                </a:solidFill>
                <a:latin typeface="Inter"/>
                <a:ea typeface="Inter"/>
                <a:cs typeface="Inter"/>
              </a:defRPr>
            </a:lvl5pPr>
            <a:lvl6pPr>
              <a:defRPr sz="3600" b="1">
                <a:solidFill>
                  <a:srgbClr val="22172A"/>
                </a:solidFill>
                <a:latin typeface="Inter"/>
                <a:ea typeface="Inter"/>
                <a:cs typeface="Inter"/>
              </a:defRPr>
            </a:lvl6pPr>
            <a:lvl7pPr>
              <a:defRPr sz="3600" b="1">
                <a:solidFill>
                  <a:srgbClr val="22172A"/>
                </a:solidFill>
                <a:latin typeface="Inter"/>
                <a:ea typeface="Inter"/>
                <a:cs typeface="Inter"/>
              </a:defRPr>
            </a:lvl7pPr>
            <a:lvl8pPr>
              <a:defRPr sz="3600" b="1">
                <a:solidFill>
                  <a:srgbClr val="22172A"/>
                </a:solidFill>
                <a:latin typeface="Inter"/>
                <a:ea typeface="Inter"/>
                <a:cs typeface="Inter"/>
              </a:defRPr>
            </a:lvl8pPr>
            <a:lvl9pPr>
              <a:defRPr sz="3600" b="1">
                <a:solidFill>
                  <a:srgbClr val="22172A"/>
                </a:solidFill>
                <a:latin typeface="Inter"/>
                <a:ea typeface="Inter"/>
                <a:cs typeface="Inter"/>
              </a:defRPr>
            </a:lvl9pPr>
          </a:lstStyle>
          <a:p xmlns:a="http://schemas.openxmlformats.org/drawingml/2006/main">
            <a:pPr>
              <a:defRPr sz="3600" b="1">
                <a:solidFill>
                  <a:srgbClr val="22172A"/>
                </a:solidFill>
                <a:latin typeface="Inter"/>
                <a:ea typeface="Inter"/>
                <a:cs typeface="Inter"/>
              </a:defRPr>
            </a:pPr>
            <a:r>
              <a:rPr sz="3600" b="1">
                <a:solidFill>
                  <a:srgbClr val="22172A"/>
                </a:solidFill>
                <a:latin typeface="Inter"/>
                <a:ea typeface="Inter"/>
                <a:cs typeface="Inter"/>
              </a:rPr>
              <a:t>Gæster fra forskellige steder</a:t>
            </a:r>
          </a:p>
        </p:txBody>
      </p:sp>
      <p:sp>
        <p:nvSpPr>
          <p:cNvPr id="3" name="">
            <a:extLst xmlns:a="http://schemas.openxmlformats.org/drawingml/2006/main">
              <a:ext uri="{FF2B5EF4-FFF2-40B4-BE49-F238E27FC236}">
                <a16:creationId xmlns:a16="http://schemas.microsoft.com/office/drawing/2014/main" id="{C1298C72-FEB1-4D7A-8B74-42B987887859}"/>
              </a:ext>
            </a:extLst>
          </p:cNvPr>
          <p:cNvSpPr>
            <a:spLocks xmlns:a="http://schemas.openxmlformats.org/drawingml/2006/main" noGrp="1"/>
          </p:cNvSpPr>
          <p:nvPr/>
        </p:nvSpPr>
        <p:spPr>
          <a:xfrm xmlns:a="http://schemas.openxmlformats.org/drawingml/2006/main">
            <a:off x="685800" y="2000250"/>
            <a:ext cx="108204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000" b="0">
                <a:solidFill>
                  <a:srgbClr val="22172A"/>
                </a:solidFill>
                <a:latin typeface="Inter"/>
                <a:ea typeface="Inter"/>
                <a:cs typeface="Inter"/>
              </a:defRPr>
            </a:defPPr>
            <a:lvl1pPr>
              <a:defRPr sz="3000" b="0">
                <a:solidFill>
                  <a:srgbClr val="22172A"/>
                </a:solidFill>
                <a:latin typeface="Inter"/>
                <a:ea typeface="Inter"/>
                <a:cs typeface="Inter"/>
              </a:defRPr>
            </a:lvl1pPr>
            <a:lvl2pPr>
              <a:defRPr sz="3000" b="0">
                <a:solidFill>
                  <a:srgbClr val="22172A"/>
                </a:solidFill>
                <a:latin typeface="Inter"/>
                <a:ea typeface="Inter"/>
                <a:cs typeface="Inter"/>
              </a:defRPr>
            </a:lvl2pPr>
            <a:lvl3pPr>
              <a:defRPr sz="3000" b="0">
                <a:solidFill>
                  <a:srgbClr val="22172A"/>
                </a:solidFill>
                <a:latin typeface="Inter"/>
                <a:ea typeface="Inter"/>
                <a:cs typeface="Inter"/>
              </a:defRPr>
            </a:lvl3pPr>
            <a:lvl4pPr>
              <a:defRPr sz="3000" b="0">
                <a:solidFill>
                  <a:srgbClr val="22172A"/>
                </a:solidFill>
                <a:latin typeface="Inter"/>
                <a:ea typeface="Inter"/>
                <a:cs typeface="Inter"/>
              </a:defRPr>
            </a:lvl4pPr>
            <a:lvl5pPr>
              <a:defRPr sz="3000" b="0">
                <a:solidFill>
                  <a:srgbClr val="22172A"/>
                </a:solidFill>
                <a:latin typeface="Inter"/>
                <a:ea typeface="Inter"/>
                <a:cs typeface="Inter"/>
              </a:defRPr>
            </a:lvl5pPr>
            <a:lvl6pPr>
              <a:defRPr sz="3000" b="0">
                <a:solidFill>
                  <a:srgbClr val="22172A"/>
                </a:solidFill>
                <a:latin typeface="Inter"/>
                <a:ea typeface="Inter"/>
                <a:cs typeface="Inter"/>
              </a:defRPr>
            </a:lvl6pPr>
            <a:lvl7pPr>
              <a:defRPr sz="3000" b="0">
                <a:solidFill>
                  <a:srgbClr val="22172A"/>
                </a:solidFill>
                <a:latin typeface="Inter"/>
                <a:ea typeface="Inter"/>
                <a:cs typeface="Inter"/>
              </a:defRPr>
            </a:lvl7pPr>
            <a:lvl8pPr>
              <a:defRPr sz="3000" b="0">
                <a:solidFill>
                  <a:srgbClr val="22172A"/>
                </a:solidFill>
                <a:latin typeface="Inter"/>
                <a:ea typeface="Inter"/>
                <a:cs typeface="Inter"/>
              </a:defRPr>
            </a:lvl8pPr>
            <a:lvl9pPr>
              <a:defRPr sz="3000" b="0">
                <a:solidFill>
                  <a:srgbClr val="22172A"/>
                </a:solidFill>
                <a:latin typeface="Inter"/>
                <a:ea typeface="Inter"/>
                <a:cs typeface="Inter"/>
              </a:defRPr>
            </a:lvl9pPr>
          </a:lstStyle>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Dansk · Grønlandsk · Færøsk · Islandsk</a:t>
            </a:r>
          </a:p>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Skrifaðu aðra spurningu en Hvilke sprog taler du?</a:t>
            </a:r>
          </a:p>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Hus/hús · Bog/bók</a:t>
            </a:r>
          </a:p>
        </p:txBody>
      </p:sp>
      <p:sp>
        <p:nvSpPr>
          <p:cNvPr id="4" name="">
            <a:extLst xmlns:a="http://schemas.openxmlformats.org/drawingml/2006/main">
              <a:ext uri="{FF2B5EF4-FFF2-40B4-BE49-F238E27FC236}">
                <a16:creationId xmlns:a16="http://schemas.microsoft.com/office/drawing/2014/main" id="{EAA845DE-259D-46A7-B448-863E81C8C685}"/>
              </a:ext>
            </a:extLst>
          </p:cNvPr>
          <p:cNvSpPr>
            <a:spLocks xmlns:a="http://schemas.openxmlformats.org/drawingml/2006/main" noGrp="1"/>
          </p:cNvSpPr>
          <p:nvPr/>
        </p:nvSpPr>
        <p:spPr>
          <a:xfrm xmlns:a="http://schemas.openxmlformats.org/drawingml/2006/main">
            <a:off x="685800" y="6429375"/>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1350" b="0">
                <a:solidFill>
                  <a:srgbClr val="655B6B"/>
                </a:solidFill>
                <a:latin typeface="Inter"/>
                <a:ea typeface="Inter"/>
                <a:cs typeface="Inter"/>
              </a:defRPr>
            </a:defPPr>
            <a:lvl1pPr>
              <a:defRPr sz="1350" b="0">
                <a:solidFill>
                  <a:srgbClr val="655B6B"/>
                </a:solidFill>
                <a:latin typeface="Inter"/>
                <a:ea typeface="Inter"/>
                <a:cs typeface="Inter"/>
              </a:defRPr>
            </a:lvl1pPr>
            <a:lvl2pPr>
              <a:defRPr sz="1350" b="0">
                <a:solidFill>
                  <a:srgbClr val="655B6B"/>
                </a:solidFill>
                <a:latin typeface="Inter"/>
                <a:ea typeface="Inter"/>
                <a:cs typeface="Inter"/>
              </a:defRPr>
            </a:lvl2pPr>
            <a:lvl3pPr>
              <a:defRPr sz="1350" b="0">
                <a:solidFill>
                  <a:srgbClr val="655B6B"/>
                </a:solidFill>
                <a:latin typeface="Inter"/>
                <a:ea typeface="Inter"/>
                <a:cs typeface="Inter"/>
              </a:defRPr>
            </a:lvl3pPr>
            <a:lvl4pPr>
              <a:defRPr sz="1350" b="0">
                <a:solidFill>
                  <a:srgbClr val="655B6B"/>
                </a:solidFill>
                <a:latin typeface="Inter"/>
                <a:ea typeface="Inter"/>
                <a:cs typeface="Inter"/>
              </a:defRPr>
            </a:lvl4pPr>
            <a:lvl5pPr>
              <a:defRPr sz="1350" b="0">
                <a:solidFill>
                  <a:srgbClr val="655B6B"/>
                </a:solidFill>
                <a:latin typeface="Inter"/>
                <a:ea typeface="Inter"/>
                <a:cs typeface="Inter"/>
              </a:defRPr>
            </a:lvl5pPr>
            <a:lvl6pPr>
              <a:defRPr sz="1350" b="0">
                <a:solidFill>
                  <a:srgbClr val="655B6B"/>
                </a:solidFill>
                <a:latin typeface="Inter"/>
                <a:ea typeface="Inter"/>
                <a:cs typeface="Inter"/>
              </a:defRPr>
            </a:lvl6pPr>
            <a:lvl7pPr>
              <a:defRPr sz="1350" b="0">
                <a:solidFill>
                  <a:srgbClr val="655B6B"/>
                </a:solidFill>
                <a:latin typeface="Inter"/>
                <a:ea typeface="Inter"/>
                <a:cs typeface="Inter"/>
              </a:defRPr>
            </a:lvl7pPr>
            <a:lvl8pPr>
              <a:defRPr sz="1350" b="0">
                <a:solidFill>
                  <a:srgbClr val="655B6B"/>
                </a:solidFill>
                <a:latin typeface="Inter"/>
                <a:ea typeface="Inter"/>
                <a:cs typeface="Inter"/>
              </a:defRPr>
            </a:lvl8pPr>
            <a:lvl9pPr>
              <a:defRPr sz="1350" b="0">
                <a:solidFill>
                  <a:srgbClr val="655B6B"/>
                </a:solidFill>
                <a:latin typeface="Inter"/>
                <a:ea typeface="Inter"/>
                <a:cs typeface="Inter"/>
              </a:defRPr>
            </a:lvl9pPr>
          </a:lstStyle>
          <a:p xmlns:a="http://schemas.openxmlformats.org/drawingml/2006/main">
            <a:pPr>
              <a:defRPr sz="1350" b="0">
                <a:solidFill>
                  <a:srgbClr val="655B6B"/>
                </a:solidFill>
                <a:latin typeface="Inter"/>
                <a:ea typeface="Inter"/>
                <a:cs typeface="Inter"/>
              </a:defRPr>
            </a:pPr>
            <a:r>
              <a:rPr sz="1350" b="0">
                <a:solidFill>
                  <a:srgbClr val="655B6B"/>
                </a:solidFill>
                <a:latin typeface="Inter"/>
                <a:ea typeface="Inter"/>
                <a:cs typeface="Inter"/>
              </a:rPr>
              <a:t>Danska í samskiptum · 8. bekkur · 12. kafli · Velkommen til Island · 7</a:t>
            </a:r>
          </a:p>
        </p:txBody>
      </p:sp>
    </p:spTree>
    <p:extLst>
      <p:ext uri="{BB962C8B-B14F-4D97-AF65-F5344CB8AC3E}">
        <p14:creationId xmlns:p14="http://schemas.microsoft.com/office/powerpoint/2010/main" val="1624012294"/>
      </p:ext>
    </p:extLst>
  </p:cSld>
</p:sld>
</file>

<file path=ppt/slides/slide8.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5F940EBC-1125-4313-BEE9-624975BC89A1}"/>
              </a:ext>
            </a:extLst>
          </p:cNvPr>
          <p:cNvSpPr>
            <a:spLocks xmlns:a="http://schemas.openxmlformats.org/drawingml/2006/main" noGrp="1"/>
          </p:cNvSpPr>
          <p:nvPr/>
        </p:nvSpPr>
        <p:spPr>
          <a:xfrm xmlns:a="http://schemas.openxmlformats.org/drawingml/2006/main">
            <a:off x="685800" y="285750"/>
            <a:ext cx="914400" cy="76200"/>
          </a:xfrm>
          <a:prstGeom xmlns:a="http://schemas.openxmlformats.org/drawingml/2006/main" prst="rect">
            <a:avLst/>
          </a:prstGeom>
          <a:solidFill xmlns:a="http://schemas.openxmlformats.org/drawingml/2006/main">
            <a:srgbClr val="B53A2B"/>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59B8C218-3035-4E66-A75A-5DF336BE278A}"/>
              </a:ext>
            </a:extLst>
          </p:cNvPr>
          <p:cNvSpPr>
            <a:spLocks xmlns:a="http://schemas.openxmlformats.org/drawingml/2006/main" noGrp="1"/>
          </p:cNvSpPr>
          <p:nvPr/>
        </p:nvSpPr>
        <p:spPr>
          <a:xfrm xmlns:a="http://schemas.openxmlformats.org/drawingml/2006/main">
            <a:off x="685800" y="5143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600" b="1">
                <a:solidFill>
                  <a:srgbClr val="22172A"/>
                </a:solidFill>
                <a:latin typeface="Inter"/>
                <a:ea typeface="Inter"/>
                <a:cs typeface="Inter"/>
              </a:defRPr>
            </a:defPPr>
            <a:lvl1pPr>
              <a:defRPr sz="3600" b="1">
                <a:solidFill>
                  <a:srgbClr val="22172A"/>
                </a:solidFill>
                <a:latin typeface="Inter"/>
                <a:ea typeface="Inter"/>
                <a:cs typeface="Inter"/>
              </a:defRPr>
            </a:lvl1pPr>
            <a:lvl2pPr>
              <a:defRPr sz="3600" b="1">
                <a:solidFill>
                  <a:srgbClr val="22172A"/>
                </a:solidFill>
                <a:latin typeface="Inter"/>
                <a:ea typeface="Inter"/>
                <a:cs typeface="Inter"/>
              </a:defRPr>
            </a:lvl2pPr>
            <a:lvl3pPr>
              <a:defRPr sz="3600" b="1">
                <a:solidFill>
                  <a:srgbClr val="22172A"/>
                </a:solidFill>
                <a:latin typeface="Inter"/>
                <a:ea typeface="Inter"/>
                <a:cs typeface="Inter"/>
              </a:defRPr>
            </a:lvl3pPr>
            <a:lvl4pPr>
              <a:defRPr sz="3600" b="1">
                <a:solidFill>
                  <a:srgbClr val="22172A"/>
                </a:solidFill>
                <a:latin typeface="Inter"/>
                <a:ea typeface="Inter"/>
                <a:cs typeface="Inter"/>
              </a:defRPr>
            </a:lvl4pPr>
            <a:lvl5pPr>
              <a:defRPr sz="3600" b="1">
                <a:solidFill>
                  <a:srgbClr val="22172A"/>
                </a:solidFill>
                <a:latin typeface="Inter"/>
                <a:ea typeface="Inter"/>
                <a:cs typeface="Inter"/>
              </a:defRPr>
            </a:lvl5pPr>
            <a:lvl6pPr>
              <a:defRPr sz="3600" b="1">
                <a:solidFill>
                  <a:srgbClr val="22172A"/>
                </a:solidFill>
                <a:latin typeface="Inter"/>
                <a:ea typeface="Inter"/>
                <a:cs typeface="Inter"/>
              </a:defRPr>
            </a:lvl6pPr>
            <a:lvl7pPr>
              <a:defRPr sz="3600" b="1">
                <a:solidFill>
                  <a:srgbClr val="22172A"/>
                </a:solidFill>
                <a:latin typeface="Inter"/>
                <a:ea typeface="Inter"/>
                <a:cs typeface="Inter"/>
              </a:defRPr>
            </a:lvl7pPr>
            <a:lvl8pPr>
              <a:defRPr sz="3600" b="1">
                <a:solidFill>
                  <a:srgbClr val="22172A"/>
                </a:solidFill>
                <a:latin typeface="Inter"/>
                <a:ea typeface="Inter"/>
                <a:cs typeface="Inter"/>
              </a:defRPr>
            </a:lvl8pPr>
            <a:lvl9pPr>
              <a:defRPr sz="3600" b="1">
                <a:solidFill>
                  <a:srgbClr val="22172A"/>
                </a:solidFill>
                <a:latin typeface="Inter"/>
                <a:ea typeface="Inter"/>
                <a:cs typeface="Inter"/>
              </a:defRPr>
            </a:lvl9pPr>
          </a:lstStyle>
          <a:p xmlns:a="http://schemas.openxmlformats.org/drawingml/2006/main">
            <a:pPr>
              <a:defRPr sz="3600" b="1">
                <a:solidFill>
                  <a:srgbClr val="22172A"/>
                </a:solidFill>
                <a:latin typeface="Inter"/>
                <a:ea typeface="Inter"/>
                <a:cs typeface="Inter"/>
              </a:defRPr>
            </a:pPr>
            <a:r>
              <a:rPr sz="3600" b="1">
                <a:solidFill>
                  <a:srgbClr val="22172A"/>
                </a:solidFill>
                <a:latin typeface="Inter"/>
                <a:ea typeface="Inter"/>
                <a:cs typeface="Inter"/>
              </a:rPr>
              <a:t>Et interview med en gæst</a:t>
            </a:r>
          </a:p>
        </p:txBody>
      </p:sp>
      <p:sp>
        <p:nvSpPr>
          <p:cNvPr id="3" name="">
            <a:extLst xmlns:a="http://schemas.openxmlformats.org/drawingml/2006/main">
              <a:ext uri="{FF2B5EF4-FFF2-40B4-BE49-F238E27FC236}">
                <a16:creationId xmlns:a16="http://schemas.microsoft.com/office/drawing/2014/main" id="{A74251DF-3C4E-403C-94AC-711963FA6119}"/>
              </a:ext>
            </a:extLst>
          </p:cNvPr>
          <p:cNvSpPr>
            <a:spLocks xmlns:a="http://schemas.openxmlformats.org/drawingml/2006/main" noGrp="1"/>
          </p:cNvSpPr>
          <p:nvPr/>
        </p:nvSpPr>
        <p:spPr>
          <a:xfrm xmlns:a="http://schemas.openxmlformats.org/drawingml/2006/main">
            <a:off x="685800" y="2000250"/>
            <a:ext cx="108204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000" b="0">
                <a:solidFill>
                  <a:srgbClr val="22172A"/>
                </a:solidFill>
                <a:latin typeface="Inter"/>
                <a:ea typeface="Inter"/>
                <a:cs typeface="Inter"/>
              </a:defRPr>
            </a:defPPr>
            <a:lvl1pPr>
              <a:defRPr sz="3000" b="0">
                <a:solidFill>
                  <a:srgbClr val="22172A"/>
                </a:solidFill>
                <a:latin typeface="Inter"/>
                <a:ea typeface="Inter"/>
                <a:cs typeface="Inter"/>
              </a:defRPr>
            </a:lvl1pPr>
            <a:lvl2pPr>
              <a:defRPr sz="3000" b="0">
                <a:solidFill>
                  <a:srgbClr val="22172A"/>
                </a:solidFill>
                <a:latin typeface="Inter"/>
                <a:ea typeface="Inter"/>
                <a:cs typeface="Inter"/>
              </a:defRPr>
            </a:lvl2pPr>
            <a:lvl3pPr>
              <a:defRPr sz="3000" b="0">
                <a:solidFill>
                  <a:srgbClr val="22172A"/>
                </a:solidFill>
                <a:latin typeface="Inter"/>
                <a:ea typeface="Inter"/>
                <a:cs typeface="Inter"/>
              </a:defRPr>
            </a:lvl3pPr>
            <a:lvl4pPr>
              <a:defRPr sz="3000" b="0">
                <a:solidFill>
                  <a:srgbClr val="22172A"/>
                </a:solidFill>
                <a:latin typeface="Inter"/>
                <a:ea typeface="Inter"/>
                <a:cs typeface="Inter"/>
              </a:defRPr>
            </a:lvl4pPr>
            <a:lvl5pPr>
              <a:defRPr sz="3000" b="0">
                <a:solidFill>
                  <a:srgbClr val="22172A"/>
                </a:solidFill>
                <a:latin typeface="Inter"/>
                <a:ea typeface="Inter"/>
                <a:cs typeface="Inter"/>
              </a:defRPr>
            </a:lvl5pPr>
            <a:lvl6pPr>
              <a:defRPr sz="3000" b="0">
                <a:solidFill>
                  <a:srgbClr val="22172A"/>
                </a:solidFill>
                <a:latin typeface="Inter"/>
                <a:ea typeface="Inter"/>
                <a:cs typeface="Inter"/>
              </a:defRPr>
            </a:lvl6pPr>
            <a:lvl7pPr>
              <a:defRPr sz="3000" b="0">
                <a:solidFill>
                  <a:srgbClr val="22172A"/>
                </a:solidFill>
                <a:latin typeface="Inter"/>
                <a:ea typeface="Inter"/>
                <a:cs typeface="Inter"/>
              </a:defRPr>
            </a:lvl7pPr>
            <a:lvl8pPr>
              <a:defRPr sz="3000" b="0">
                <a:solidFill>
                  <a:srgbClr val="22172A"/>
                </a:solidFill>
                <a:latin typeface="Inter"/>
                <a:ea typeface="Inter"/>
                <a:cs typeface="Inter"/>
              </a:defRPr>
            </a:lvl8pPr>
            <a:lvl9pPr>
              <a:defRPr sz="3000" b="0">
                <a:solidFill>
                  <a:srgbClr val="22172A"/>
                </a:solidFill>
                <a:latin typeface="Inter"/>
                <a:ea typeface="Inter"/>
                <a:cs typeface="Inter"/>
              </a:defRPr>
            </a:lvl9pPr>
          </a:lstStyle>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Spyrjið á dönsku. Finnið lausn.</a:t>
            </a:r>
          </a:p>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Staðfestið tíma og stað upphátt.</a:t>
            </a:r>
          </a:p>
        </p:txBody>
      </p:sp>
      <p:sp>
        <p:nvSpPr>
          <p:cNvPr id="4" name="">
            <a:extLst xmlns:a="http://schemas.openxmlformats.org/drawingml/2006/main">
              <a:ext uri="{FF2B5EF4-FFF2-40B4-BE49-F238E27FC236}">
                <a16:creationId xmlns:a16="http://schemas.microsoft.com/office/drawing/2014/main" id="{D07299F7-A2D6-438D-976F-62F0D13B302A}"/>
              </a:ext>
            </a:extLst>
          </p:cNvPr>
          <p:cNvSpPr>
            <a:spLocks xmlns:a="http://schemas.openxmlformats.org/drawingml/2006/main" noGrp="1"/>
          </p:cNvSpPr>
          <p:nvPr/>
        </p:nvSpPr>
        <p:spPr>
          <a:xfrm xmlns:a="http://schemas.openxmlformats.org/drawingml/2006/main">
            <a:off x="685800" y="6429375"/>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1350" b="0">
                <a:solidFill>
                  <a:srgbClr val="655B6B"/>
                </a:solidFill>
                <a:latin typeface="Inter"/>
                <a:ea typeface="Inter"/>
                <a:cs typeface="Inter"/>
              </a:defRPr>
            </a:defPPr>
            <a:lvl1pPr>
              <a:defRPr sz="1350" b="0">
                <a:solidFill>
                  <a:srgbClr val="655B6B"/>
                </a:solidFill>
                <a:latin typeface="Inter"/>
                <a:ea typeface="Inter"/>
                <a:cs typeface="Inter"/>
              </a:defRPr>
            </a:lvl1pPr>
            <a:lvl2pPr>
              <a:defRPr sz="1350" b="0">
                <a:solidFill>
                  <a:srgbClr val="655B6B"/>
                </a:solidFill>
                <a:latin typeface="Inter"/>
                <a:ea typeface="Inter"/>
                <a:cs typeface="Inter"/>
              </a:defRPr>
            </a:lvl2pPr>
            <a:lvl3pPr>
              <a:defRPr sz="1350" b="0">
                <a:solidFill>
                  <a:srgbClr val="655B6B"/>
                </a:solidFill>
                <a:latin typeface="Inter"/>
                <a:ea typeface="Inter"/>
                <a:cs typeface="Inter"/>
              </a:defRPr>
            </a:lvl3pPr>
            <a:lvl4pPr>
              <a:defRPr sz="1350" b="0">
                <a:solidFill>
                  <a:srgbClr val="655B6B"/>
                </a:solidFill>
                <a:latin typeface="Inter"/>
                <a:ea typeface="Inter"/>
                <a:cs typeface="Inter"/>
              </a:defRPr>
            </a:lvl4pPr>
            <a:lvl5pPr>
              <a:defRPr sz="1350" b="0">
                <a:solidFill>
                  <a:srgbClr val="655B6B"/>
                </a:solidFill>
                <a:latin typeface="Inter"/>
                <a:ea typeface="Inter"/>
                <a:cs typeface="Inter"/>
              </a:defRPr>
            </a:lvl5pPr>
            <a:lvl6pPr>
              <a:defRPr sz="1350" b="0">
                <a:solidFill>
                  <a:srgbClr val="655B6B"/>
                </a:solidFill>
                <a:latin typeface="Inter"/>
                <a:ea typeface="Inter"/>
                <a:cs typeface="Inter"/>
              </a:defRPr>
            </a:lvl6pPr>
            <a:lvl7pPr>
              <a:defRPr sz="1350" b="0">
                <a:solidFill>
                  <a:srgbClr val="655B6B"/>
                </a:solidFill>
                <a:latin typeface="Inter"/>
                <a:ea typeface="Inter"/>
                <a:cs typeface="Inter"/>
              </a:defRPr>
            </a:lvl7pPr>
            <a:lvl8pPr>
              <a:defRPr sz="1350" b="0">
                <a:solidFill>
                  <a:srgbClr val="655B6B"/>
                </a:solidFill>
                <a:latin typeface="Inter"/>
                <a:ea typeface="Inter"/>
                <a:cs typeface="Inter"/>
              </a:defRPr>
            </a:lvl8pPr>
            <a:lvl9pPr>
              <a:defRPr sz="1350" b="0">
                <a:solidFill>
                  <a:srgbClr val="655B6B"/>
                </a:solidFill>
                <a:latin typeface="Inter"/>
                <a:ea typeface="Inter"/>
                <a:cs typeface="Inter"/>
              </a:defRPr>
            </a:lvl9pPr>
          </a:lstStyle>
          <a:p xmlns:a="http://schemas.openxmlformats.org/drawingml/2006/main">
            <a:pPr>
              <a:defRPr sz="1350" b="0">
                <a:solidFill>
                  <a:srgbClr val="655B6B"/>
                </a:solidFill>
                <a:latin typeface="Inter"/>
                <a:ea typeface="Inter"/>
                <a:cs typeface="Inter"/>
              </a:defRPr>
            </a:pPr>
            <a:r>
              <a:rPr sz="1350" b="0">
                <a:solidFill>
                  <a:srgbClr val="655B6B"/>
                </a:solidFill>
                <a:latin typeface="Inter"/>
                <a:ea typeface="Inter"/>
                <a:cs typeface="Inter"/>
              </a:rPr>
              <a:t>Danska í samskiptum · 8. bekkur · 12. kafli · Velkommen til Island · 8</a:t>
            </a:r>
          </a:p>
        </p:txBody>
      </p:sp>
    </p:spTree>
    <p:extLst>
      <p:ext uri="{BB962C8B-B14F-4D97-AF65-F5344CB8AC3E}">
        <p14:creationId xmlns:p14="http://schemas.microsoft.com/office/powerpoint/2010/main" val="529696994"/>
      </p:ext>
    </p:extLst>
  </p:cSld>
</p:sld>
</file>

<file path=ppt/slides/slide9.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E8D714C1-C3EE-49DD-97D4-172D4BF5AF7E}"/>
              </a:ext>
            </a:extLst>
          </p:cNvPr>
          <p:cNvSpPr>
            <a:spLocks xmlns:a="http://schemas.openxmlformats.org/drawingml/2006/main" noGrp="1"/>
          </p:cNvSpPr>
          <p:nvPr/>
        </p:nvSpPr>
        <p:spPr>
          <a:xfrm xmlns:a="http://schemas.openxmlformats.org/drawingml/2006/main">
            <a:off x="685800" y="285750"/>
            <a:ext cx="914400" cy="76200"/>
          </a:xfrm>
          <a:prstGeom xmlns:a="http://schemas.openxmlformats.org/drawingml/2006/main" prst="rect">
            <a:avLst/>
          </a:prstGeom>
          <a:solidFill xmlns:a="http://schemas.openxmlformats.org/drawingml/2006/main">
            <a:srgbClr val="B53A2B"/>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93288100-653A-4BCD-A6C9-7B9F41CE8C7C}"/>
              </a:ext>
            </a:extLst>
          </p:cNvPr>
          <p:cNvSpPr>
            <a:spLocks xmlns:a="http://schemas.openxmlformats.org/drawingml/2006/main" noGrp="1"/>
          </p:cNvSpPr>
          <p:nvPr/>
        </p:nvSpPr>
        <p:spPr>
          <a:xfrm xmlns:a="http://schemas.openxmlformats.org/drawingml/2006/main">
            <a:off x="685800" y="5143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600" b="1">
                <a:solidFill>
                  <a:srgbClr val="22172A"/>
                </a:solidFill>
                <a:latin typeface="Inter"/>
                <a:ea typeface="Inter"/>
                <a:cs typeface="Inter"/>
              </a:defRPr>
            </a:defPPr>
            <a:lvl1pPr>
              <a:defRPr sz="3600" b="1">
                <a:solidFill>
                  <a:srgbClr val="22172A"/>
                </a:solidFill>
                <a:latin typeface="Inter"/>
                <a:ea typeface="Inter"/>
                <a:cs typeface="Inter"/>
              </a:defRPr>
            </a:lvl1pPr>
            <a:lvl2pPr>
              <a:defRPr sz="3600" b="1">
                <a:solidFill>
                  <a:srgbClr val="22172A"/>
                </a:solidFill>
                <a:latin typeface="Inter"/>
                <a:ea typeface="Inter"/>
                <a:cs typeface="Inter"/>
              </a:defRPr>
            </a:lvl2pPr>
            <a:lvl3pPr>
              <a:defRPr sz="3600" b="1">
                <a:solidFill>
                  <a:srgbClr val="22172A"/>
                </a:solidFill>
                <a:latin typeface="Inter"/>
                <a:ea typeface="Inter"/>
                <a:cs typeface="Inter"/>
              </a:defRPr>
            </a:lvl3pPr>
            <a:lvl4pPr>
              <a:defRPr sz="3600" b="1">
                <a:solidFill>
                  <a:srgbClr val="22172A"/>
                </a:solidFill>
                <a:latin typeface="Inter"/>
                <a:ea typeface="Inter"/>
                <a:cs typeface="Inter"/>
              </a:defRPr>
            </a:lvl4pPr>
            <a:lvl5pPr>
              <a:defRPr sz="3600" b="1">
                <a:solidFill>
                  <a:srgbClr val="22172A"/>
                </a:solidFill>
                <a:latin typeface="Inter"/>
                <a:ea typeface="Inter"/>
                <a:cs typeface="Inter"/>
              </a:defRPr>
            </a:lvl5pPr>
            <a:lvl6pPr>
              <a:defRPr sz="3600" b="1">
                <a:solidFill>
                  <a:srgbClr val="22172A"/>
                </a:solidFill>
                <a:latin typeface="Inter"/>
                <a:ea typeface="Inter"/>
                <a:cs typeface="Inter"/>
              </a:defRPr>
            </a:lvl6pPr>
            <a:lvl7pPr>
              <a:defRPr sz="3600" b="1">
                <a:solidFill>
                  <a:srgbClr val="22172A"/>
                </a:solidFill>
                <a:latin typeface="Inter"/>
                <a:ea typeface="Inter"/>
                <a:cs typeface="Inter"/>
              </a:defRPr>
            </a:lvl7pPr>
            <a:lvl8pPr>
              <a:defRPr sz="3600" b="1">
                <a:solidFill>
                  <a:srgbClr val="22172A"/>
                </a:solidFill>
                <a:latin typeface="Inter"/>
                <a:ea typeface="Inter"/>
                <a:cs typeface="Inter"/>
              </a:defRPr>
            </a:lvl8pPr>
            <a:lvl9pPr>
              <a:defRPr sz="3600" b="1">
                <a:solidFill>
                  <a:srgbClr val="22172A"/>
                </a:solidFill>
                <a:latin typeface="Inter"/>
                <a:ea typeface="Inter"/>
                <a:cs typeface="Inter"/>
              </a:defRPr>
            </a:lvl9pPr>
          </a:lstStyle>
          <a:p xmlns:a="http://schemas.openxmlformats.org/drawingml/2006/main">
            <a:pPr>
              <a:defRPr sz="3600" b="1">
                <a:solidFill>
                  <a:srgbClr val="22172A"/>
                </a:solidFill>
                <a:latin typeface="Inter"/>
                <a:ea typeface="Inter"/>
                <a:cs typeface="Inter"/>
              </a:defRPr>
            </a:pPr>
            <a:r>
              <a:rPr sz="3600" b="1">
                <a:solidFill>
                  <a:srgbClr val="22172A"/>
                </a:solidFill>
                <a:latin typeface="Inter"/>
                <a:ea typeface="Inter"/>
                <a:cs typeface="Inter"/>
              </a:rPr>
              <a:t>Din egen velkomst</a:t>
            </a:r>
          </a:p>
        </p:txBody>
      </p:sp>
      <p:sp>
        <p:nvSpPr>
          <p:cNvPr id="3" name="">
            <a:extLst xmlns:a="http://schemas.openxmlformats.org/drawingml/2006/main">
              <a:ext uri="{FF2B5EF4-FFF2-40B4-BE49-F238E27FC236}">
                <a16:creationId xmlns:a16="http://schemas.microsoft.com/office/drawing/2014/main" id="{635F1128-9C32-4994-9A65-EF6DA2EB0ACF}"/>
              </a:ext>
            </a:extLst>
          </p:cNvPr>
          <p:cNvSpPr>
            <a:spLocks xmlns:a="http://schemas.openxmlformats.org/drawingml/2006/main" noGrp="1"/>
          </p:cNvSpPr>
          <p:nvPr/>
        </p:nvSpPr>
        <p:spPr>
          <a:xfrm xmlns:a="http://schemas.openxmlformats.org/drawingml/2006/main">
            <a:off x="685800" y="2000250"/>
            <a:ext cx="108204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000" b="0">
                <a:solidFill>
                  <a:srgbClr val="22172A"/>
                </a:solidFill>
                <a:latin typeface="Inter"/>
                <a:ea typeface="Inter"/>
                <a:cs typeface="Inter"/>
              </a:defRPr>
            </a:defPPr>
            <a:lvl1pPr>
              <a:defRPr sz="3000" b="0">
                <a:solidFill>
                  <a:srgbClr val="22172A"/>
                </a:solidFill>
                <a:latin typeface="Inter"/>
                <a:ea typeface="Inter"/>
                <a:cs typeface="Inter"/>
              </a:defRPr>
            </a:lvl1pPr>
            <a:lvl2pPr>
              <a:defRPr sz="3000" b="0">
                <a:solidFill>
                  <a:srgbClr val="22172A"/>
                </a:solidFill>
                <a:latin typeface="Inter"/>
                <a:ea typeface="Inter"/>
                <a:cs typeface="Inter"/>
              </a:defRPr>
            </a:lvl2pPr>
            <a:lvl3pPr>
              <a:defRPr sz="3000" b="0">
                <a:solidFill>
                  <a:srgbClr val="22172A"/>
                </a:solidFill>
                <a:latin typeface="Inter"/>
                <a:ea typeface="Inter"/>
                <a:cs typeface="Inter"/>
              </a:defRPr>
            </a:lvl3pPr>
            <a:lvl4pPr>
              <a:defRPr sz="3000" b="0">
                <a:solidFill>
                  <a:srgbClr val="22172A"/>
                </a:solidFill>
                <a:latin typeface="Inter"/>
                <a:ea typeface="Inter"/>
                <a:cs typeface="Inter"/>
              </a:defRPr>
            </a:lvl4pPr>
            <a:lvl5pPr>
              <a:defRPr sz="3000" b="0">
                <a:solidFill>
                  <a:srgbClr val="22172A"/>
                </a:solidFill>
                <a:latin typeface="Inter"/>
                <a:ea typeface="Inter"/>
                <a:cs typeface="Inter"/>
              </a:defRPr>
            </a:lvl5pPr>
            <a:lvl6pPr>
              <a:defRPr sz="3000" b="0">
                <a:solidFill>
                  <a:srgbClr val="22172A"/>
                </a:solidFill>
                <a:latin typeface="Inter"/>
                <a:ea typeface="Inter"/>
                <a:cs typeface="Inter"/>
              </a:defRPr>
            </a:lvl6pPr>
            <a:lvl7pPr>
              <a:defRPr sz="3000" b="0">
                <a:solidFill>
                  <a:srgbClr val="22172A"/>
                </a:solidFill>
                <a:latin typeface="Inter"/>
                <a:ea typeface="Inter"/>
                <a:cs typeface="Inter"/>
              </a:defRPr>
            </a:lvl7pPr>
            <a:lvl8pPr>
              <a:defRPr sz="3000" b="0">
                <a:solidFill>
                  <a:srgbClr val="22172A"/>
                </a:solidFill>
                <a:latin typeface="Inter"/>
                <a:ea typeface="Inter"/>
                <a:cs typeface="Inter"/>
              </a:defRPr>
            </a:lvl8pPr>
            <a:lvl9pPr>
              <a:defRPr sz="3000" b="0">
                <a:solidFill>
                  <a:srgbClr val="22172A"/>
                </a:solidFill>
                <a:latin typeface="Inter"/>
                <a:ea typeface="Inter"/>
                <a:cs typeface="Inter"/>
              </a:defRPr>
            </a:lvl9pPr>
          </a:lstStyle>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60–90 sekúndur · Stikkorð · Tvær spurningar</a:t>
            </a:r>
          </a:p>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Tími · Staður · Töskur · Val</a:t>
            </a:r>
          </a:p>
        </p:txBody>
      </p:sp>
      <p:sp>
        <p:nvSpPr>
          <p:cNvPr id="4" name="">
            <a:extLst xmlns:a="http://schemas.openxmlformats.org/drawingml/2006/main">
              <a:ext uri="{FF2B5EF4-FFF2-40B4-BE49-F238E27FC236}">
                <a16:creationId xmlns:a16="http://schemas.microsoft.com/office/drawing/2014/main" id="{69B19680-AB1A-4582-9B72-F342C963B36E}"/>
              </a:ext>
            </a:extLst>
          </p:cNvPr>
          <p:cNvSpPr>
            <a:spLocks xmlns:a="http://schemas.openxmlformats.org/drawingml/2006/main" noGrp="1"/>
          </p:cNvSpPr>
          <p:nvPr/>
        </p:nvSpPr>
        <p:spPr>
          <a:xfrm xmlns:a="http://schemas.openxmlformats.org/drawingml/2006/main">
            <a:off x="685800" y="6429375"/>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1350" b="0">
                <a:solidFill>
                  <a:srgbClr val="655B6B"/>
                </a:solidFill>
                <a:latin typeface="Inter"/>
                <a:ea typeface="Inter"/>
                <a:cs typeface="Inter"/>
              </a:defRPr>
            </a:defPPr>
            <a:lvl1pPr>
              <a:defRPr sz="1350" b="0">
                <a:solidFill>
                  <a:srgbClr val="655B6B"/>
                </a:solidFill>
                <a:latin typeface="Inter"/>
                <a:ea typeface="Inter"/>
                <a:cs typeface="Inter"/>
              </a:defRPr>
            </a:lvl1pPr>
            <a:lvl2pPr>
              <a:defRPr sz="1350" b="0">
                <a:solidFill>
                  <a:srgbClr val="655B6B"/>
                </a:solidFill>
                <a:latin typeface="Inter"/>
                <a:ea typeface="Inter"/>
                <a:cs typeface="Inter"/>
              </a:defRPr>
            </a:lvl2pPr>
            <a:lvl3pPr>
              <a:defRPr sz="1350" b="0">
                <a:solidFill>
                  <a:srgbClr val="655B6B"/>
                </a:solidFill>
                <a:latin typeface="Inter"/>
                <a:ea typeface="Inter"/>
                <a:cs typeface="Inter"/>
              </a:defRPr>
            </a:lvl3pPr>
            <a:lvl4pPr>
              <a:defRPr sz="1350" b="0">
                <a:solidFill>
                  <a:srgbClr val="655B6B"/>
                </a:solidFill>
                <a:latin typeface="Inter"/>
                <a:ea typeface="Inter"/>
                <a:cs typeface="Inter"/>
              </a:defRPr>
            </a:lvl4pPr>
            <a:lvl5pPr>
              <a:defRPr sz="1350" b="0">
                <a:solidFill>
                  <a:srgbClr val="655B6B"/>
                </a:solidFill>
                <a:latin typeface="Inter"/>
                <a:ea typeface="Inter"/>
                <a:cs typeface="Inter"/>
              </a:defRPr>
            </a:lvl5pPr>
            <a:lvl6pPr>
              <a:defRPr sz="1350" b="0">
                <a:solidFill>
                  <a:srgbClr val="655B6B"/>
                </a:solidFill>
                <a:latin typeface="Inter"/>
                <a:ea typeface="Inter"/>
                <a:cs typeface="Inter"/>
              </a:defRPr>
            </a:lvl6pPr>
            <a:lvl7pPr>
              <a:defRPr sz="1350" b="0">
                <a:solidFill>
                  <a:srgbClr val="655B6B"/>
                </a:solidFill>
                <a:latin typeface="Inter"/>
                <a:ea typeface="Inter"/>
                <a:cs typeface="Inter"/>
              </a:defRPr>
            </a:lvl7pPr>
            <a:lvl8pPr>
              <a:defRPr sz="1350" b="0">
                <a:solidFill>
                  <a:srgbClr val="655B6B"/>
                </a:solidFill>
                <a:latin typeface="Inter"/>
                <a:ea typeface="Inter"/>
                <a:cs typeface="Inter"/>
              </a:defRPr>
            </a:lvl8pPr>
            <a:lvl9pPr>
              <a:defRPr sz="1350" b="0">
                <a:solidFill>
                  <a:srgbClr val="655B6B"/>
                </a:solidFill>
                <a:latin typeface="Inter"/>
                <a:ea typeface="Inter"/>
                <a:cs typeface="Inter"/>
              </a:defRPr>
            </a:lvl9pPr>
          </a:lstStyle>
          <a:p xmlns:a="http://schemas.openxmlformats.org/drawingml/2006/main">
            <a:pPr>
              <a:defRPr sz="1350" b="0">
                <a:solidFill>
                  <a:srgbClr val="655B6B"/>
                </a:solidFill>
                <a:latin typeface="Inter"/>
                <a:ea typeface="Inter"/>
                <a:cs typeface="Inter"/>
              </a:defRPr>
            </a:pPr>
            <a:r>
              <a:rPr sz="1350" b="0">
                <a:solidFill>
                  <a:srgbClr val="655B6B"/>
                </a:solidFill>
                <a:latin typeface="Inter"/>
                <a:ea typeface="Inter"/>
                <a:cs typeface="Inter"/>
              </a:rPr>
              <a:t>Danska í samskiptum · 8. bekkur · 12. kafli · Velkommen til Island · 9</a:t>
            </a:r>
          </a:p>
        </p:txBody>
      </p:sp>
    </p:spTree>
    <p:extLst>
      <p:ext uri="{BB962C8B-B14F-4D97-AF65-F5344CB8AC3E}">
        <p14:creationId xmlns:p14="http://schemas.microsoft.com/office/powerpoint/2010/main" val="911254929"/>
      </p:ext>
    </p:extLst>
  </p:cSld>
</p:sld>
</file>

<file path=ppt/slides/slide10.xml><?xml version="1.0" encoding="utf-8"?>
<p:sld xmlns:p="http://schemas.openxmlformats.org/presentationml/2006/main">
  <p:cSld>
    <p:bg>
      <p:bgPr>
        <a:solidFill xmlns:a="http://schemas.openxmlformats.org/drawingml/2006/main">
          <a:srgbClr val="FFFFFF"/>
        </a:solidFill>
      </p:bgPr>
    </p:bg>
    <p:spTree>
      <p:nvGrpSpPr>
        <p:cNvPr id="1" name=""/>
        <p:cNvGrpSpPr/>
        <p:nvPr/>
      </p:nvGrpSpPr>
      <p:grpSpPr>
        <a:xfrm xmlns:a="http://schemas.openxmlformats.org/drawingml/2006/main"/>
      </p:grpSpPr>
      <p:sp>
        <p:nvSpPr>
          <p:cNvPr id="5" name="">
            <a:extLst xmlns:a="http://schemas.openxmlformats.org/drawingml/2006/main">
              <a:ext uri="{FF2B5EF4-FFF2-40B4-BE49-F238E27FC236}">
                <a16:creationId xmlns:a16="http://schemas.microsoft.com/office/drawing/2014/main" id="{6810343F-2F2A-4A8A-AFC1-A90C50F1494C}"/>
              </a:ext>
            </a:extLst>
          </p:cNvPr>
          <p:cNvSpPr>
            <a:spLocks xmlns:a="http://schemas.openxmlformats.org/drawingml/2006/main" noGrp="1"/>
          </p:cNvSpPr>
          <p:nvPr/>
        </p:nvSpPr>
        <p:spPr>
          <a:xfrm xmlns:a="http://schemas.openxmlformats.org/drawingml/2006/main">
            <a:off x="685800" y="285750"/>
            <a:ext cx="914400" cy="76200"/>
          </a:xfrm>
          <a:prstGeom xmlns:a="http://schemas.openxmlformats.org/drawingml/2006/main" prst="rect">
            <a:avLst/>
          </a:prstGeom>
          <a:solidFill xmlns:a="http://schemas.openxmlformats.org/drawingml/2006/main">
            <a:srgbClr val="B53A2B"/>
          </a:solidFill>
          <a:ln xmlns:a="http://schemas.openxmlformats.org/drawingml/2006/main" w="0">
            <a:noFill/>
          </a:ln>
        </p:spPr>
      </p:sp>
      <p:sp>
        <p:nvSpPr>
          <p:cNvPr id="2" name="">
            <a:extLst xmlns:a="http://schemas.openxmlformats.org/drawingml/2006/main">
              <a:ext uri="{FF2B5EF4-FFF2-40B4-BE49-F238E27FC236}">
                <a16:creationId xmlns:a16="http://schemas.microsoft.com/office/drawing/2014/main" id="{7075F03B-9DFF-4D77-B458-2F19026D61B3}"/>
              </a:ext>
            </a:extLst>
          </p:cNvPr>
          <p:cNvSpPr>
            <a:spLocks xmlns:a="http://schemas.openxmlformats.org/drawingml/2006/main" noGrp="1"/>
          </p:cNvSpPr>
          <p:nvPr/>
        </p:nvSpPr>
        <p:spPr>
          <a:xfrm xmlns:a="http://schemas.openxmlformats.org/drawingml/2006/main">
            <a:off x="685800" y="514350"/>
            <a:ext cx="10820400" cy="9525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600" b="1">
                <a:solidFill>
                  <a:srgbClr val="22172A"/>
                </a:solidFill>
                <a:latin typeface="Inter"/>
                <a:ea typeface="Inter"/>
                <a:cs typeface="Inter"/>
              </a:defRPr>
            </a:defPPr>
            <a:lvl1pPr>
              <a:defRPr sz="3600" b="1">
                <a:solidFill>
                  <a:srgbClr val="22172A"/>
                </a:solidFill>
                <a:latin typeface="Inter"/>
                <a:ea typeface="Inter"/>
                <a:cs typeface="Inter"/>
              </a:defRPr>
            </a:lvl1pPr>
            <a:lvl2pPr>
              <a:defRPr sz="3600" b="1">
                <a:solidFill>
                  <a:srgbClr val="22172A"/>
                </a:solidFill>
                <a:latin typeface="Inter"/>
                <a:ea typeface="Inter"/>
                <a:cs typeface="Inter"/>
              </a:defRPr>
            </a:lvl2pPr>
            <a:lvl3pPr>
              <a:defRPr sz="3600" b="1">
                <a:solidFill>
                  <a:srgbClr val="22172A"/>
                </a:solidFill>
                <a:latin typeface="Inter"/>
                <a:ea typeface="Inter"/>
                <a:cs typeface="Inter"/>
              </a:defRPr>
            </a:lvl3pPr>
            <a:lvl4pPr>
              <a:defRPr sz="3600" b="1">
                <a:solidFill>
                  <a:srgbClr val="22172A"/>
                </a:solidFill>
                <a:latin typeface="Inter"/>
                <a:ea typeface="Inter"/>
                <a:cs typeface="Inter"/>
              </a:defRPr>
            </a:lvl4pPr>
            <a:lvl5pPr>
              <a:defRPr sz="3600" b="1">
                <a:solidFill>
                  <a:srgbClr val="22172A"/>
                </a:solidFill>
                <a:latin typeface="Inter"/>
                <a:ea typeface="Inter"/>
                <a:cs typeface="Inter"/>
              </a:defRPr>
            </a:lvl5pPr>
            <a:lvl6pPr>
              <a:defRPr sz="3600" b="1">
                <a:solidFill>
                  <a:srgbClr val="22172A"/>
                </a:solidFill>
                <a:latin typeface="Inter"/>
                <a:ea typeface="Inter"/>
                <a:cs typeface="Inter"/>
              </a:defRPr>
            </a:lvl6pPr>
            <a:lvl7pPr>
              <a:defRPr sz="3600" b="1">
                <a:solidFill>
                  <a:srgbClr val="22172A"/>
                </a:solidFill>
                <a:latin typeface="Inter"/>
                <a:ea typeface="Inter"/>
                <a:cs typeface="Inter"/>
              </a:defRPr>
            </a:lvl7pPr>
            <a:lvl8pPr>
              <a:defRPr sz="3600" b="1">
                <a:solidFill>
                  <a:srgbClr val="22172A"/>
                </a:solidFill>
                <a:latin typeface="Inter"/>
                <a:ea typeface="Inter"/>
                <a:cs typeface="Inter"/>
              </a:defRPr>
            </a:lvl8pPr>
            <a:lvl9pPr>
              <a:defRPr sz="3600" b="1">
                <a:solidFill>
                  <a:srgbClr val="22172A"/>
                </a:solidFill>
                <a:latin typeface="Inter"/>
                <a:ea typeface="Inter"/>
                <a:cs typeface="Inter"/>
              </a:defRPr>
            </a:lvl9pPr>
          </a:lstStyle>
          <a:p xmlns:a="http://schemas.openxmlformats.org/drawingml/2006/main">
            <a:pPr>
              <a:defRPr sz="3600" b="1">
                <a:solidFill>
                  <a:srgbClr val="22172A"/>
                </a:solidFill>
                <a:latin typeface="Inter"/>
                <a:ea typeface="Inter"/>
                <a:cs typeface="Inter"/>
              </a:defRPr>
            </a:pPr>
            <a:r>
              <a:rPr sz="3600" b="1">
                <a:solidFill>
                  <a:srgbClr val="22172A"/>
                </a:solidFill>
                <a:latin typeface="Inter"/>
                <a:ea typeface="Inter"/>
                <a:cs typeface="Inter"/>
              </a:rPr>
              <a:t>Nu er stedet et værksted</a:t>
            </a:r>
          </a:p>
        </p:txBody>
      </p:sp>
      <p:sp>
        <p:nvSpPr>
          <p:cNvPr id="3" name="">
            <a:extLst xmlns:a="http://schemas.openxmlformats.org/drawingml/2006/main">
              <a:ext uri="{FF2B5EF4-FFF2-40B4-BE49-F238E27FC236}">
                <a16:creationId xmlns:a16="http://schemas.microsoft.com/office/drawing/2014/main" id="{AE1AC23D-74D1-4FC1-A534-83761EBA5EC0}"/>
              </a:ext>
            </a:extLst>
          </p:cNvPr>
          <p:cNvSpPr>
            <a:spLocks xmlns:a="http://schemas.openxmlformats.org/drawingml/2006/main" noGrp="1"/>
          </p:cNvSpPr>
          <p:nvPr/>
        </p:nvSpPr>
        <p:spPr>
          <a:xfrm xmlns:a="http://schemas.openxmlformats.org/drawingml/2006/main">
            <a:off x="685800" y="2000250"/>
            <a:ext cx="10820400" cy="314325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3000" b="0">
                <a:solidFill>
                  <a:srgbClr val="22172A"/>
                </a:solidFill>
                <a:latin typeface="Inter"/>
                <a:ea typeface="Inter"/>
                <a:cs typeface="Inter"/>
              </a:defRPr>
            </a:defPPr>
            <a:lvl1pPr>
              <a:defRPr sz="3000" b="0">
                <a:solidFill>
                  <a:srgbClr val="22172A"/>
                </a:solidFill>
                <a:latin typeface="Inter"/>
                <a:ea typeface="Inter"/>
                <a:cs typeface="Inter"/>
              </a:defRPr>
            </a:lvl1pPr>
            <a:lvl2pPr>
              <a:defRPr sz="3000" b="0">
                <a:solidFill>
                  <a:srgbClr val="22172A"/>
                </a:solidFill>
                <a:latin typeface="Inter"/>
                <a:ea typeface="Inter"/>
                <a:cs typeface="Inter"/>
              </a:defRPr>
            </a:lvl2pPr>
            <a:lvl3pPr>
              <a:defRPr sz="3000" b="0">
                <a:solidFill>
                  <a:srgbClr val="22172A"/>
                </a:solidFill>
                <a:latin typeface="Inter"/>
                <a:ea typeface="Inter"/>
                <a:cs typeface="Inter"/>
              </a:defRPr>
            </a:lvl3pPr>
            <a:lvl4pPr>
              <a:defRPr sz="3000" b="0">
                <a:solidFill>
                  <a:srgbClr val="22172A"/>
                </a:solidFill>
                <a:latin typeface="Inter"/>
                <a:ea typeface="Inter"/>
                <a:cs typeface="Inter"/>
              </a:defRPr>
            </a:lvl4pPr>
            <a:lvl5pPr>
              <a:defRPr sz="3000" b="0">
                <a:solidFill>
                  <a:srgbClr val="22172A"/>
                </a:solidFill>
                <a:latin typeface="Inter"/>
                <a:ea typeface="Inter"/>
                <a:cs typeface="Inter"/>
              </a:defRPr>
            </a:lvl5pPr>
            <a:lvl6pPr>
              <a:defRPr sz="3000" b="0">
                <a:solidFill>
                  <a:srgbClr val="22172A"/>
                </a:solidFill>
                <a:latin typeface="Inter"/>
                <a:ea typeface="Inter"/>
                <a:cs typeface="Inter"/>
              </a:defRPr>
            </a:lvl6pPr>
            <a:lvl7pPr>
              <a:defRPr sz="3000" b="0">
                <a:solidFill>
                  <a:srgbClr val="22172A"/>
                </a:solidFill>
                <a:latin typeface="Inter"/>
                <a:ea typeface="Inter"/>
                <a:cs typeface="Inter"/>
              </a:defRPr>
            </a:lvl7pPr>
            <a:lvl8pPr>
              <a:defRPr sz="3000" b="0">
                <a:solidFill>
                  <a:srgbClr val="22172A"/>
                </a:solidFill>
                <a:latin typeface="Inter"/>
                <a:ea typeface="Inter"/>
                <a:cs typeface="Inter"/>
              </a:defRPr>
            </a:lvl8pPr>
            <a:lvl9pPr>
              <a:defRPr sz="3000" b="0">
                <a:solidFill>
                  <a:srgbClr val="22172A"/>
                </a:solidFill>
                <a:latin typeface="Inter"/>
                <a:ea typeface="Inter"/>
                <a:cs typeface="Inter"/>
              </a:defRPr>
            </a:lvl9pPr>
          </a:lstStyle>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B1-C08-A05</a:t>
            </a:r>
          </a:p>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Nýjar heimildir. Nýr gestur. Ný leiðbeining.</a:t>
            </a:r>
          </a:p>
          <a:p xmlns:a="http://schemas.openxmlformats.org/drawingml/2006/main">
            <a:pPr>
              <a:defRPr sz="3000" b="0">
                <a:solidFill>
                  <a:srgbClr val="22172A"/>
                </a:solidFill>
                <a:latin typeface="Inter"/>
                <a:ea typeface="Inter"/>
                <a:cs typeface="Inter"/>
              </a:defRPr>
            </a:pPr>
            <a:r>
              <a:rPr sz="3000" b="0">
                <a:solidFill>
                  <a:srgbClr val="22172A"/>
                </a:solidFill>
                <a:latin typeface="Inter"/>
                <a:ea typeface="Inter"/>
                <a:cs typeface="Inter"/>
              </a:rPr>
              <a:t>Getur gesturinn farið eftir skilaboðunum?</a:t>
            </a:r>
          </a:p>
        </p:txBody>
      </p:sp>
      <p:sp>
        <p:nvSpPr>
          <p:cNvPr id="4" name="">
            <a:extLst xmlns:a="http://schemas.openxmlformats.org/drawingml/2006/main">
              <a:ext uri="{FF2B5EF4-FFF2-40B4-BE49-F238E27FC236}">
                <a16:creationId xmlns:a16="http://schemas.microsoft.com/office/drawing/2014/main" id="{D49947AA-8B26-41C4-846B-5BCD1E4F5356}"/>
              </a:ext>
            </a:extLst>
          </p:cNvPr>
          <p:cNvSpPr>
            <a:spLocks xmlns:a="http://schemas.openxmlformats.org/drawingml/2006/main" noGrp="1"/>
          </p:cNvSpPr>
          <p:nvPr/>
        </p:nvSpPr>
        <p:spPr>
          <a:xfrm xmlns:a="http://schemas.openxmlformats.org/drawingml/2006/main">
            <a:off x="685800" y="6429375"/>
            <a:ext cx="10820400" cy="266700"/>
          </a:xfrm>
          <a:prstGeom xmlns:a="http://schemas.openxmlformats.org/drawingml/2006/main" prst="rect">
            <a:avLst/>
          </a:prstGeom>
          <a:noFill xmlns:a="http://schemas.openxmlformats.org/drawingml/2006/main"/>
          <a:ln xmlns:a="http://schemas.openxmlformats.org/drawingml/2006/main" w="0">
            <a:noFill/>
          </a:ln>
        </p:spPr>
        <p:txBody>
          <a:bodyPr xmlns:a="http://schemas.openxmlformats.org/drawingml/2006/main" lIns="0" tIns="0" rIns="0" bIns="0">
            <a:noAutofit/>
          </a:bodyPr>
          <a:lstStyle xmlns:a="http://schemas.openxmlformats.org/drawingml/2006/main">
            <a:defPPr>
              <a:defRPr sz="1350" b="0">
                <a:solidFill>
                  <a:srgbClr val="655B6B"/>
                </a:solidFill>
                <a:latin typeface="Inter"/>
                <a:ea typeface="Inter"/>
                <a:cs typeface="Inter"/>
              </a:defRPr>
            </a:defPPr>
            <a:lvl1pPr>
              <a:defRPr sz="1350" b="0">
                <a:solidFill>
                  <a:srgbClr val="655B6B"/>
                </a:solidFill>
                <a:latin typeface="Inter"/>
                <a:ea typeface="Inter"/>
                <a:cs typeface="Inter"/>
              </a:defRPr>
            </a:lvl1pPr>
            <a:lvl2pPr>
              <a:defRPr sz="1350" b="0">
                <a:solidFill>
                  <a:srgbClr val="655B6B"/>
                </a:solidFill>
                <a:latin typeface="Inter"/>
                <a:ea typeface="Inter"/>
                <a:cs typeface="Inter"/>
              </a:defRPr>
            </a:lvl2pPr>
            <a:lvl3pPr>
              <a:defRPr sz="1350" b="0">
                <a:solidFill>
                  <a:srgbClr val="655B6B"/>
                </a:solidFill>
                <a:latin typeface="Inter"/>
                <a:ea typeface="Inter"/>
                <a:cs typeface="Inter"/>
              </a:defRPr>
            </a:lvl3pPr>
            <a:lvl4pPr>
              <a:defRPr sz="1350" b="0">
                <a:solidFill>
                  <a:srgbClr val="655B6B"/>
                </a:solidFill>
                <a:latin typeface="Inter"/>
                <a:ea typeface="Inter"/>
                <a:cs typeface="Inter"/>
              </a:defRPr>
            </a:lvl4pPr>
            <a:lvl5pPr>
              <a:defRPr sz="1350" b="0">
                <a:solidFill>
                  <a:srgbClr val="655B6B"/>
                </a:solidFill>
                <a:latin typeface="Inter"/>
                <a:ea typeface="Inter"/>
                <a:cs typeface="Inter"/>
              </a:defRPr>
            </a:lvl5pPr>
            <a:lvl6pPr>
              <a:defRPr sz="1350" b="0">
                <a:solidFill>
                  <a:srgbClr val="655B6B"/>
                </a:solidFill>
                <a:latin typeface="Inter"/>
                <a:ea typeface="Inter"/>
                <a:cs typeface="Inter"/>
              </a:defRPr>
            </a:lvl6pPr>
            <a:lvl7pPr>
              <a:defRPr sz="1350" b="0">
                <a:solidFill>
                  <a:srgbClr val="655B6B"/>
                </a:solidFill>
                <a:latin typeface="Inter"/>
                <a:ea typeface="Inter"/>
                <a:cs typeface="Inter"/>
              </a:defRPr>
            </a:lvl7pPr>
            <a:lvl8pPr>
              <a:defRPr sz="1350" b="0">
                <a:solidFill>
                  <a:srgbClr val="655B6B"/>
                </a:solidFill>
                <a:latin typeface="Inter"/>
                <a:ea typeface="Inter"/>
                <a:cs typeface="Inter"/>
              </a:defRPr>
            </a:lvl8pPr>
            <a:lvl9pPr>
              <a:defRPr sz="1350" b="0">
                <a:solidFill>
                  <a:srgbClr val="655B6B"/>
                </a:solidFill>
                <a:latin typeface="Inter"/>
                <a:ea typeface="Inter"/>
                <a:cs typeface="Inter"/>
              </a:defRPr>
            </a:lvl9pPr>
          </a:lstStyle>
          <a:p xmlns:a="http://schemas.openxmlformats.org/drawingml/2006/main">
            <a:pPr>
              <a:defRPr sz="1350" b="0">
                <a:solidFill>
                  <a:srgbClr val="655B6B"/>
                </a:solidFill>
                <a:latin typeface="Inter"/>
                <a:ea typeface="Inter"/>
                <a:cs typeface="Inter"/>
              </a:defRPr>
            </a:pPr>
            <a:r>
              <a:rPr sz="1350" b="0">
                <a:solidFill>
                  <a:srgbClr val="655B6B"/>
                </a:solidFill>
                <a:latin typeface="Inter"/>
                <a:ea typeface="Inter"/>
                <a:cs typeface="Inter"/>
              </a:rPr>
              <a:t>Danska í samskiptum · 8. bekkur · 12. kafli · Velkommen til Island · 10</a:t>
            </a:r>
          </a:p>
        </p:txBody>
      </p:sp>
    </p:spTree>
    <p:extLst>
      <p:ext uri="{BB962C8B-B14F-4D97-AF65-F5344CB8AC3E}">
        <p14:creationId xmlns:p14="http://schemas.microsoft.com/office/powerpoint/2010/main" val="1712252830"/>
      </p:ext>
    </p:extLst>
  </p:cSld>
</p:sld>
</file>

<file path=ppt/theme/theme1.xml><?xml version="1.0" encoding="utf-8"?>
<a:theme xmlns:a="http://schemas.openxmlformats.org/drawingml/2006/main" name="ChatGPT">
  <a:themeElements>
    <a:clrScheme name="ChatGPT">
      <a:dk1>
        <a:srgbClr val="000000"/>
      </a:dk1>
      <a:lt1>
        <a:srgbClr val="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
      <a:majorFont>
        <a:latin typeface="Aptos"/>
        <a:ea typeface=""/>
        <a:cs typeface=""/>
      </a:majorFont>
      <a:minorFont>
        <a:latin typeface="Aptos"/>
        <a:ea typeface=""/>
        <a:cs typeface=""/>
      </a:minorFont>
    </a:fontScheme>
    <a:fmtScheme name="ChatGPT">
      <a:fillStyleLst>
        <a:solidFill>
          <a:schemeClr val="phClr"/>
        </a:solidFill>
        <a:gradFill>
          <a:gsLst>
            <a:gs pos="0">
              <a:schemeClr val="phClr">
                <a:tint val="67000"/>
                <a:lumMod val="110000"/>
                <a:satMod val="105000"/>
              </a:schemeClr>
            </a:gs>
            <a:gs pos="50000">
              <a:schemeClr val="phClr">
                <a:tint val="73000"/>
                <a:lumMod val="105000"/>
                <a:satMod val="103000"/>
              </a:schemeClr>
            </a:gs>
            <a:gs pos="100000">
              <a:schemeClr val="phClr">
                <a:tint val="81000"/>
                <a:lumMod val="105000"/>
                <a:satMod val="109000"/>
              </a:schemeClr>
            </a:gs>
          </a:gsLst>
          <a:lin ang="5400000" scaled="0"/>
        </a:gradFill>
        <a:gradFill>
          <a:gsLst>
            <a:gs pos="0">
              <a:schemeClr val="phClr">
                <a:tint val="94000"/>
                <a:lumMod val="102000"/>
                <a:satMod val="103000"/>
              </a:schemeClr>
            </a:gs>
            <a:gs pos="50000">
              <a:schemeClr val="phClr">
                <a:shade val="100000"/>
                <a:lumMod val="100000"/>
                <a:satMod val="110000"/>
              </a:schemeClr>
            </a:gs>
            <a:gs pos="100000">
              <a:schemeClr val="phClr">
                <a:shade val="78000"/>
                <a:lumMod val="99000"/>
                <a:satMod val="120000"/>
              </a:schemeClr>
            </a:gs>
          </a:gsLst>
          <a:lin ang="5400000" scaled="0"/>
        </a:gradFill>
      </a:fillStyleLst>
      <a:lnStyleLst>
        <a:ln w="12700">
          <a:solidFill>
            <a:schemeClr val="phClr"/>
          </a:solidFill>
          <a:prstDash val="solid"/>
        </a:ln>
        <a:ln w="19050">
          <a:solidFill>
            <a:schemeClr val="phClr"/>
          </a:solidFill>
          <a:prstDash val="solid"/>
        </a:ln>
        <a:ln w="25400">
          <a:solidFill>
            <a:schemeClr val="phClr"/>
          </a:solidFill>
          <a:prstDash val="solid"/>
        </a:ln>
      </a:lnStyleLst>
      <a:effectStyleLst>
        <a:effectStyle>
          <a:effectLst/>
        </a:effectStyle>
        <a:effectStyle>
          <a:effectLst/>
        </a:effectStyle>
        <a:effectStyle>
          <a:effectLst>
            <a:outerShdw blurRad="57150" dist="19050" dir="5400000">
              <a:srgbClr val="000000">
                <a:alpha val="16000"/>
              </a:srgbClr>
            </a:outerShdw>
          </a:effectLst>
        </a:effectStyle>
        <a:effectStyle>
          <a:effectLst>
            <a:outerShdw blurRad="19050" dist="9525" dir="5400000">
              <a:srgbClr val="000000">
                <a:alpha val="6000"/>
              </a:srgbClr>
            </a:outerShdw>
          </a:effectLst>
        </a:effectStyle>
        <a:effectStyle>
          <a:effectLst>
            <a:outerShdw blurRad="28575" dist="9525" dir="5400000">
              <a:srgbClr val="000000">
                <a:alpha val="8000"/>
              </a:srgbClr>
            </a:outerShdw>
          </a:effectLst>
        </a:effectStyle>
        <a:effectStyle>
          <a:effectLst>
            <a:outerShdw blurRad="57150" dist="19050" dir="5400000">
              <a:srgbClr val="000000">
                <a:alpha val="10000"/>
              </a:srgbClr>
            </a:outerShdw>
          </a:effectLst>
        </a:effectStyle>
        <a:effectStyle>
          <a:effectLst>
            <a:outerShdw blurRad="114300" dist="38100" dir="5400000">
              <a:srgbClr val="000000">
                <a:alpha val="12000"/>
              </a:srgbClr>
            </a:outerShdw>
          </a:effectLst>
        </a:effectStyle>
        <a:effectStyle>
          <a:effectLst>
            <a:outerShdw blurRad="171450" dist="57150" dir="5400000">
              <a:srgbClr val="000000">
                <a:alpha val="16000"/>
              </a:srgbClr>
            </a:outerShdw>
          </a:effectLst>
        </a:effectStyle>
        <a:effectStyle>
          <a:effectLst>
            <a:outerShdw blurRad="266700" dist="95250" dir="5400000">
              <a:srgbClr val="000000">
                <a:alpha val="24000"/>
              </a:srgbClr>
            </a:outerShdw>
          </a:effectLst>
        </a:effectStyle>
      </a:effectStyleLst>
      <a:bgFillStyleLst>
        <a:solidFill>
          <a:schemeClr val="phClr"/>
        </a:solidFill>
        <a:solidFill>
          <a:schemeClr val="phClr">
            <a:tint val="95000"/>
            <a:satMod val="170000"/>
          </a:schemeClr>
        </a:solidFill>
        <a:gradFill>
          <a:gsLst>
            <a:gs pos="0">
              <a:schemeClr val="phClr">
                <a:tint val="93000"/>
                <a:shade val="98000"/>
                <a:lumMod val="102000"/>
                <a:satMod val="150000"/>
              </a:schemeClr>
            </a:gs>
            <a:gs pos="50000">
              <a:schemeClr val="phClr">
                <a:tint val="98000"/>
                <a:shade val="90000"/>
                <a:lumMod val="103000"/>
                <a:satMod val="130000"/>
              </a:schemeClr>
            </a:gs>
            <a:gs pos="100000">
              <a:schemeClr val="phClr">
                <a:shade val="63000"/>
                <a:satMod val="120000"/>
              </a:schemeClr>
            </a:gs>
          </a:gsLst>
          <a:lin ang="5400000" scaled="0"/>
        </a:gradFill>
      </a:bgFillStyleLst>
    </a:fmtScheme>
  </a:themeElements>
</a:theme>
</file>

<file path=docProps/app.xml><?xml version="1.0" encoding="utf-8"?>
<ap:Properties xmlns:ap="http://schemas.openxmlformats.org/officeDocument/2006/extended-properties">
  <ap:Application>Walnut Exporter</ap:Application>
  <ap:PresentationFormat>Converted Presentation</ap:PresentationFormat>
  <ap:Slides>0</ap:Slides>
  <ap:Notes>0</ap:Notes>
  <ap:HiddenSlides>0</ap:HiddenSlides>
  <ap:SharedDoc>false</ap:SharedDoc>
  <ap:DocSecurity>0</ap:DocSecurity>
</ap:Properties>
</file>

<file path=docProps/core.xml><?xml version="1.0" encoding="utf-8"?>
<coreProperties xmlns:dc="http://purl.org/dc/elements/1.1/" xmlns:dcterms="http://purl.org/dc/terms/" xmlns:xsi="http://www.w3.org/2001/XMLSchema-instance" xmlns="http://schemas.openxmlformats.org/package/2006/metadata/core-properties">
  <dc:creator>Walnut Exporter</dc:creator>
  <lastModifiedBy>Walnut Exporter</lastModifiedBy>
  <dc:title>Presentation</dc:title>
  <dcterms:created xsi:type="dcterms:W3CDTF">2026-10-23T23:58:08.2610000Z</dcterms:created>
  <dcterms:modified xsi:type="dcterms:W3CDTF">2026-10-23T23:58:08.2610000Z</dcterms:modified>
</coreProperties>
</file>