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ed0d1cea524ab8" /><Relationship Type="http://schemas.openxmlformats.org/officeDocument/2006/relationships/extended-properties" Target="/docProps/app.xml" Id="Rb6ab9260c0ed4650" /><Relationship Type="http://schemas.openxmlformats.org/officeDocument/2006/relationships/officeDocument" Target="/ppt/presentation.xml" Id="R47478eaf6ed247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d937578ce043c0"/>
  </p:sldMasterIdLst>
  <p:notesMasterIdLst>
    <p:notesMasterId xmlns:r="http://schemas.openxmlformats.org/officeDocument/2006/relationships" r:id="R8e4ce5229ee742f4"/>
  </p:notesMasterIdLst>
  <p:sldIdLst>
    <p:sldId xmlns:r="http://schemas.openxmlformats.org/officeDocument/2006/relationships" id="256" r:id="Rf37eedca40e648fd"/>
    <p:sldId xmlns:r="http://schemas.openxmlformats.org/officeDocument/2006/relationships" id="257" r:id="R9787d5c40d3c4a98"/>
    <p:sldId xmlns:r="http://schemas.openxmlformats.org/officeDocument/2006/relationships" id="258" r:id="R83b5d0580ddb4999"/>
    <p:sldId xmlns:r="http://schemas.openxmlformats.org/officeDocument/2006/relationships" id="259" r:id="R9f54e1b509a44ca6"/>
    <p:sldId xmlns:r="http://schemas.openxmlformats.org/officeDocument/2006/relationships" id="260" r:id="Rf6ebdca2d8744919"/>
    <p:sldId xmlns:r="http://schemas.openxmlformats.org/officeDocument/2006/relationships" id="261" r:id="R637c7c16ac1b406a"/>
    <p:sldId xmlns:r="http://schemas.openxmlformats.org/officeDocument/2006/relationships" id="262" r:id="R51c83c88cdfa4180"/>
    <p:sldId xmlns:r="http://schemas.openxmlformats.org/officeDocument/2006/relationships" id="263" r:id="R293e07b4db62415d"/>
    <p:sldId xmlns:r="http://schemas.openxmlformats.org/officeDocument/2006/relationships" id="264" r:id="R416229e145404d7f"/>
    <p:sldId xmlns:r="http://schemas.openxmlformats.org/officeDocument/2006/relationships" id="265" r:id="R2201c03094d34d2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8eee83ec25b41e7" /><Relationship Type="http://schemas.openxmlformats.org/officeDocument/2006/relationships/slideMaster" Target="/ppt/slideMasters/slideMaster1.xml" Id="Rb2d937578ce043c0" /><Relationship Type="http://schemas.openxmlformats.org/officeDocument/2006/relationships/notesMaster" Target="/ppt/notesMasters/notesMaster1.xml" Id="R8e4ce5229ee742f4" /><Relationship Type="http://schemas.openxmlformats.org/officeDocument/2006/relationships/presProps" Target="/ppt/presProps.xml" Id="R22d84eb94bd74b21" /><Relationship Type="http://schemas.openxmlformats.org/officeDocument/2006/relationships/tableStyles" Target="/ppt/tableStyles.xml" Id="R8200b8cb7dca4179" /><Relationship Type="http://schemas.openxmlformats.org/officeDocument/2006/relationships/slide" Target="/ppt/slides/slide1.xml" Id="Rf37eedca40e648fd" /><Relationship Type="http://schemas.openxmlformats.org/officeDocument/2006/relationships/slide" Target="/ppt/slides/slide2.xml" Id="R9787d5c40d3c4a98" /><Relationship Type="http://schemas.openxmlformats.org/officeDocument/2006/relationships/slide" Target="/ppt/slides/slide3.xml" Id="R83b5d0580ddb4999" /><Relationship Type="http://schemas.openxmlformats.org/officeDocument/2006/relationships/slide" Target="/ppt/slides/slide4.xml" Id="R9f54e1b509a44ca6" /><Relationship Type="http://schemas.openxmlformats.org/officeDocument/2006/relationships/slide" Target="/ppt/slides/slide5.xml" Id="Rf6ebdca2d8744919" /><Relationship Type="http://schemas.openxmlformats.org/officeDocument/2006/relationships/slide" Target="/ppt/slides/slide6.xml" Id="R637c7c16ac1b406a" /><Relationship Type="http://schemas.openxmlformats.org/officeDocument/2006/relationships/slide" Target="/ppt/slides/slide7.xml" Id="R51c83c88cdfa4180" /><Relationship Type="http://schemas.openxmlformats.org/officeDocument/2006/relationships/slide" Target="/ppt/slides/slide8.xml" Id="R293e07b4db62415d" /><Relationship Type="http://schemas.openxmlformats.org/officeDocument/2006/relationships/slide" Target="/ppt/slides/slide9.xml" Id="R416229e145404d7f" /><Relationship Type="http://schemas.openxmlformats.org/officeDocument/2006/relationships/slide" Target="/ppt/slides/slide10.xml" Id="R2201c03094d34d2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099b502f054b0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298806dea7941db" /><Relationship Type="http://schemas.openxmlformats.org/officeDocument/2006/relationships/notesMaster" Target="/ppt/notesMasters/notesMaster1.xml" Id="R2b2d3c669de5469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9ef1d1121c04138" /><Relationship Type="http://schemas.openxmlformats.org/officeDocument/2006/relationships/notesMaster" Target="/ppt/notesMasters/notesMaster1.xml" Id="R83acd231c7a94f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12917e9e5a4452" /><Relationship Type="http://schemas.openxmlformats.org/officeDocument/2006/relationships/notesMaster" Target="/ppt/notesMasters/notesMaster1.xml" Id="R104511d2792240b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940ce2df6e4633" /><Relationship Type="http://schemas.openxmlformats.org/officeDocument/2006/relationships/notesMaster" Target="/ppt/notesMasters/notesMaster1.xml" Id="R96f95313ad794ba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9d7af30ed224ceb" /><Relationship Type="http://schemas.openxmlformats.org/officeDocument/2006/relationships/notesMaster" Target="/ppt/notesMasters/notesMaster1.xml" Id="Rbb18cecc2ee641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ee995e4bbe14eec" /><Relationship Type="http://schemas.openxmlformats.org/officeDocument/2006/relationships/notesMaster" Target="/ppt/notesMasters/notesMaster1.xml" Id="R30c4d43ecfa4492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84124180cc43db" /><Relationship Type="http://schemas.openxmlformats.org/officeDocument/2006/relationships/notesMaster" Target="/ppt/notesMasters/notesMaster1.xml" Id="Rffdb8e606db14e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31a3648876e425e" /><Relationship Type="http://schemas.openxmlformats.org/officeDocument/2006/relationships/notesMaster" Target="/ppt/notesMasters/notesMaster1.xml" Id="Rd141f7d29209411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9b44b580e84a12" /><Relationship Type="http://schemas.openxmlformats.org/officeDocument/2006/relationships/notesMaster" Target="/ppt/notesMasters/notesMaster1.xml" Id="Rd8ff6ea648da4f6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99445c9cf0847ee" /><Relationship Type="http://schemas.openxmlformats.org/officeDocument/2006/relationships/notesMaster" Target="/ppt/notesMasters/notesMaster1.xml" Id="R12b92281bddc4b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lýsa því sem gerist án þess að ákveða að taskan hafi verið tekin. Síðan Prøv først: hvað gera nemendur venjulega eftir skóla og hvað gerðist í gær?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A01 áður en sagan er lesin. Nemendur skrá stikkorð í töfluna í bókinni og skilja eftir autt það sem þeir heyrðu ekki. A02 segir sömu atburði aftur.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tengja sagnirnar við atburði áður en heiti tíðar er rætt.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sex atburðina í bókinni; röðin á myndinni er auð. Nemendur finna setningu í sögunni sem staðfestir hvern atburð og endursegja svo í fjórum setningum. Samþykkið aðrar tengingar.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Bendið á stöðu sagnar á eftir *I går*. Lausn: *I går fandt jeg min jakke.* Síðan B2-C01-A04.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Vinurinn þarf að vita hvað hann á að gera og hvenær: sækja töskuna í móttökuna fyrir klukkan 17, segja *den gule taske* og lýsa einum hlut. Hann þarf ekki að vita hver fann hana. Síðan B2-C01-A03.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Afhendið hvorum nemanda sitt kort. Nýja lokunartímann fær B eftir fyrsta samkomulag. Síðan B2-C01-A06.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Nora fór vegna strætó og hefði viljað vera lengur; Aron ætlaði að verða samferða systur sinni heim. Hvorugt dæmið styður fullyrðinguna um að unglingum finnist svona viðburðir leiðinlegir. Síðan nefna nemendur aðra ástæðu, t.d. æfingu eða fjölskyldu.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B2-C01-A05 og miðinn til Maliks koma fyrst. Sagan er 60–90 sekúndur með þremur stikkorðum. Hlustandinn spyr eina nýja spurningu; ef svarið er ekki til segir sögumaðurinn *Det ved jeg ikke*.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Veljið eina breytingu sem bætir merkingu og geymið báðar útgáfur. Atburðaröð kemur aftur í kafla 16.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32da3e6c9d411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f58edf0449418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6b95bf5cdb499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7ad485a2d24ab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634a5612944fb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5126cd72474ac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2E0AEE3-C82C-4841-BA25-E5A6D88A12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26E07F0-13EE-409E-B627-7A7D3471D88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194D84C-CFD6-414D-8EA8-709A7F772DB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8F5286F-4E0C-4743-B9D2-3B1DD1F6B3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EA1EA33-B70E-4E28-B054-F87C72F10B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A71F892-7A85-4AC3-B87F-6671B20E61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0078E34-BD74-4FC9-B35B-DFBAAEE840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CF49912-4241-4C85-A332-4D3BD6FE45D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ABDBB96-EB18-43EE-ADB5-B1DFF1735A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38ECAAD-7158-43A0-97FC-4357F2DEE1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9cc15367cb4545" /><Relationship Type="http://schemas.openxmlformats.org/officeDocument/2006/relationships/slideLayout" Target="/ppt/slideLayouts/slideLayout1.xml" Id="Rb3796a95fc4e4c34" /><Relationship Type="http://schemas.openxmlformats.org/officeDocument/2006/relationships/slideLayout" Target="/ppt/slideLayouts/slideLayout2.xml" Id="R18895192c8e4453c" /><Relationship Type="http://schemas.openxmlformats.org/officeDocument/2006/relationships/slideLayout" Target="/ppt/slideLayouts/slideLayout3.xml" Id="Rb025e78cb536493c" /><Relationship Type="http://schemas.openxmlformats.org/officeDocument/2006/relationships/slideLayout" Target="/ppt/slideLayouts/slideLayout4.xml" Id="R164b97eb02d04734" /><Relationship Type="http://schemas.openxmlformats.org/officeDocument/2006/relationships/slideLayout" Target="/ppt/slideLayouts/slideLayout5.xml" Id="R9c3744d857034505" /><Relationship Type="http://schemas.openxmlformats.org/officeDocument/2006/relationships/slideLayout" Target="/ppt/slideLayouts/slideLayout6.xml" Id="R94f3f29a50f546d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796a95fc4e4c34"/>
    <p:sldLayoutId xmlns:r="http://schemas.openxmlformats.org/officeDocument/2006/relationships" id="2147483650" r:id="R18895192c8e4453c"/>
    <p:sldLayoutId xmlns:r="http://schemas.openxmlformats.org/officeDocument/2006/relationships" id="2147483651" r:id="Rb025e78cb536493c"/>
    <p:sldLayoutId xmlns:r="http://schemas.openxmlformats.org/officeDocument/2006/relationships" id="2147483652" r:id="R164b97eb02d04734"/>
    <p:sldLayoutId xmlns:r="http://schemas.openxmlformats.org/officeDocument/2006/relationships" id="2147483653" r:id="R9c3744d857034505"/>
    <p:sldLayoutId xmlns:r="http://schemas.openxmlformats.org/officeDocument/2006/relationships" id="2147483654" r:id="R94f3f29a50f546d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ff9b35b01743eb" /><Relationship Type="http://schemas.openxmlformats.org/officeDocument/2006/relationships/image" Target="/ppt/media/image.png" Id="R728d3b25552d4752" /><Relationship Type="http://schemas.openxmlformats.org/officeDocument/2006/relationships/notesSlide" Target="/ppt/notesSlides/notesSlide1.xml" Id="R231aad79fa9f47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486b5b6ec146bd" /><Relationship Type="http://schemas.openxmlformats.org/officeDocument/2006/relationships/notesSlide" Target="/ppt/notesSlides/notesSlide2.xml" Id="R0f46b49b48ba43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8fe245375a4a80" /><Relationship Type="http://schemas.openxmlformats.org/officeDocument/2006/relationships/notesSlide" Target="/ppt/notesSlides/notesSlide3.xml" Id="R005b8bcd5c0343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07c595ef6141b4" /><Relationship Type="http://schemas.openxmlformats.org/officeDocument/2006/relationships/image" Target="/ppt/media/image2.png" Id="R55ed3a39dbf749ed" /><Relationship Type="http://schemas.openxmlformats.org/officeDocument/2006/relationships/notesSlide" Target="/ppt/notesSlides/notesSlide4.xml" Id="R2b7e1f1fb4ba4bb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c2de742dea4900" /><Relationship Type="http://schemas.openxmlformats.org/officeDocument/2006/relationships/notesSlide" Target="/ppt/notesSlides/notesSlide5.xml" Id="R6074f527cbdb48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2b3e05bcbc45d4" /><Relationship Type="http://schemas.openxmlformats.org/officeDocument/2006/relationships/notesSlide" Target="/ppt/notesSlides/notesSlide6.xml" Id="R00a1577f072549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f63a43571c4a41" /><Relationship Type="http://schemas.openxmlformats.org/officeDocument/2006/relationships/notesSlide" Target="/ppt/notesSlides/notesSlide7.xml" Id="R752043229d834ef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755e86bfdf4016" /><Relationship Type="http://schemas.openxmlformats.org/officeDocument/2006/relationships/image" Target="/ppt/media/image3.png" Id="Rd62ff0e16bd64179" /><Relationship Type="http://schemas.openxmlformats.org/officeDocument/2006/relationships/notesSlide" Target="/ppt/notesSlides/notesSlide8.xml" Id="Rce047a608b7f49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f371c7b0604007" /><Relationship Type="http://schemas.openxmlformats.org/officeDocument/2006/relationships/notesSlide" Target="/ppt/notesSlides/notesSlide9.xml" Id="R155e8c9e85fb4e2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d8cb44bec64103" /><Relationship Type="http://schemas.openxmlformats.org/officeDocument/2006/relationships/notesSlide" Target="/ppt/notesSlides/notesSlide10.xml" Id="R4705ca3b4fbe4c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D96C4A-BAD0-4EEA-8C34-5BB3E1DC2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CCF5D8-F0B6-4278-BF69-7A8BA501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skete der?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219FA2-8B7D-44D4-ADED-2DD9F7FA6A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8d3b25552d4752"/>
          <a:stretch xmlns:a="http://schemas.openxmlformats.org/drawingml/2006/main"/>
        </p:blipFill>
        <p:spPr>
          <a:xfrm xmlns:a="http://schemas.openxmlformats.org/drawingml/2006/main">
            <a:off x="2476500" y="1666875"/>
            <a:ext cx="723900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F184B8-42B1-4EF8-B2FC-3AE73B26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Hvad ved vi? Hvad ved vi ikke?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3DE037-C8DB-4137-9C46-41717340E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1</a:t>
            </a:r>
          </a:p>
        </p:txBody>
      </p:sp>
    </p:spTree>
    <p:extLst>
      <p:ext uri="{BB962C8B-B14F-4D97-AF65-F5344CB8AC3E}">
        <p14:creationId xmlns:p14="http://schemas.microsoft.com/office/powerpoint/2010/main" val="9996075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AD998E-13C6-492F-9401-25E5658B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3C1E0D-779B-4225-8BF5-D5F4306AD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efter problemet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69DDB3-4647-4361-B220-271B92EB8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B2-C01-A01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mangler? Hvor leder de? Hvem hjælper?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1DCD43-EFEF-4884-A86F-1E0022048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2</a:t>
            </a:r>
          </a:p>
        </p:txBody>
      </p:sp>
    </p:spTree>
    <p:extLst>
      <p:ext uri="{BB962C8B-B14F-4D97-AF65-F5344CB8AC3E}">
        <p14:creationId xmlns:p14="http://schemas.microsoft.com/office/powerpoint/2010/main" val="6166441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2DCA51-E7B1-4CF3-A148-9CFA54874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052564-4F69-4FF2-82C2-5023A147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ordene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55AD51-2C72-466F-B22F-D06148C2E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tog · satte · opdagede · hjalp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Finndu hvert orð í sögunni. Hvaða atburðum tengjast þau?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CFAF88-9EF9-490E-9F9B-B37BB4D2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3</a:t>
            </a:r>
          </a:p>
        </p:txBody>
      </p:sp>
    </p:spTree>
    <p:extLst>
      <p:ext uri="{BB962C8B-B14F-4D97-AF65-F5344CB8AC3E}">
        <p14:creationId xmlns:p14="http://schemas.microsoft.com/office/powerpoint/2010/main" val="4527928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4E0FD2-FC14-465D-A407-E8639F039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45F5B-5154-468E-81F8-72F5C5F9D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Først, så, bagefter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AFA017-1579-4EF8-B193-AE877A7FE7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ed3a39dbf749ed"/>
          <a:stretch xmlns:a="http://schemas.openxmlformats.org/drawingml/2006/main"/>
        </p:blipFill>
        <p:spPr>
          <a:xfrm xmlns:a="http://schemas.openxmlformats.org/drawingml/2006/main">
            <a:off x="685800" y="1951932"/>
            <a:ext cx="10820400" cy="304938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51B9C2-F4B8-4342-BBCE-84AF2D51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Raðaðu sex atburðum úr bókinni. Segðu síðan söguna í fjórum setningum.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D01005-C2B3-4ED6-936E-96F651EEA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4</a:t>
            </a:r>
          </a:p>
        </p:txBody>
      </p:sp>
    </p:spTree>
    <p:extLst>
      <p:ext uri="{BB962C8B-B14F-4D97-AF65-F5344CB8AC3E}">
        <p14:creationId xmlns:p14="http://schemas.microsoft.com/office/powerpoint/2010/main" val="15936841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232A90-F96C-40A8-98EE-03C9F09A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072E07-0C88-4796-9BE5-3B62E0BE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I dag og i går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6C622E-A4AC-4656-9F4F-E845CADD84D9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Sætning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dag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dag tager vi bussen.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går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går tog vi bussen.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går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Vi tog bussen i går.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9B6591-7AAB-42A2-93E5-8831FCEE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Breyttu: I dag finder jeg min jakke.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90FCC-9D6C-41D2-A1FC-54EB3AFC4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5</a:t>
            </a:r>
          </a:p>
        </p:txBody>
      </p:sp>
    </p:spTree>
    <p:extLst>
      <p:ext uri="{BB962C8B-B14F-4D97-AF65-F5344CB8AC3E}">
        <p14:creationId xmlns:p14="http://schemas.microsoft.com/office/powerpoint/2010/main" val="9543549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E8EF5F-E8E1-4317-A0D6-00AE88E4E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4F6421-66F8-44F3-8B4C-CB611526A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besked til en ven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D9EED9-0ED7-4527-9DE1-3C02FA59E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Tasken er i receptionen. Du kan hente den før klokken 17.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Sig: »den gule taske«. Beskriv en ting i den.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fyrir íslenskum vini hvað hann þarf að gera.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25618-FA7B-4E5B-9D39-3A8203895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6</a:t>
            </a:r>
          </a:p>
        </p:txBody>
      </p:sp>
    </p:spTree>
    <p:extLst>
      <p:ext uri="{BB962C8B-B14F-4D97-AF65-F5344CB8AC3E}">
        <p14:creationId xmlns:p14="http://schemas.microsoft.com/office/powerpoint/2010/main" val="13088950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C07A69-EDB9-4CA2-A08C-8CDEE70D3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275EAD-10FA-4C15-BA48-1ECD7E35C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den rigtige taske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4B1005-AB85-4A06-9F18-B4C3ABB7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farve har den?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ligger der i den?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Hvornår kan jeg hente den?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Notaðu einkakortið þitt. Staðfestið áætlunina.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EE1226-F3E2-49F1-9060-84852F1B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7</a:t>
            </a:r>
          </a:p>
        </p:txBody>
      </p:sp>
    </p:spTree>
    <p:extLst>
      <p:ext uri="{BB962C8B-B14F-4D97-AF65-F5344CB8AC3E}">
        <p14:creationId xmlns:p14="http://schemas.microsoft.com/office/powerpoint/2010/main" val="17877571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8E9AD4-80E4-4C8F-BDEF-DEF310C5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A46B0-4A1A-43B2-9311-3BCC07E7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mennesker, to grunde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BDFF17-2F75-4EF5-8C0D-46B6A6FB35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2ff0e16bd64179"/>
          <a:stretch xmlns:a="http://schemas.openxmlformats.org/drawingml/2006/main"/>
        </p:blipFill>
        <p:spPr>
          <a:xfrm xmlns:a="http://schemas.openxmlformats.org/drawingml/2006/main">
            <a:off x="1751705" y="1666875"/>
            <a:ext cx="868859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9E68E6-BDBC-477D-BCED-B593BFC71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Hvorfor gik Nora og Aron tidligt? Find støtte i teksterne.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7EE418-D465-4CE9-B701-92D60D7A3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8</a:t>
            </a:r>
          </a:p>
        </p:txBody>
      </p:sp>
    </p:spTree>
    <p:extLst>
      <p:ext uri="{BB962C8B-B14F-4D97-AF65-F5344CB8AC3E}">
        <p14:creationId xmlns:p14="http://schemas.microsoft.com/office/powerpoint/2010/main" val="7276216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F95069-11A2-44EC-88DF-C99AE325A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27C70C-ED9A-4EC6-9E60-003E918F7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Din historie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4673A8-9402-456E-B74A-9B39AEF33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Upphaf → breyting → niðurstaða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Þrjú stikkorð. Ein saga. Ein ný spurning.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207E87-5370-4EAD-A14E-1C1E57BD2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9</a:t>
            </a:r>
          </a:p>
        </p:txBody>
      </p:sp>
    </p:spTree>
    <p:extLst>
      <p:ext uri="{BB962C8B-B14F-4D97-AF65-F5344CB8AC3E}">
        <p14:creationId xmlns:p14="http://schemas.microsoft.com/office/powerpoint/2010/main" val="16700790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A440D-6819-47AF-8A47-6EC95EC66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0BB174-0A3E-48DE-AFA2-826ED2C1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forbedre?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D2E272-1490-4681-9EA8-83583D0A1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rækkefølgen klar?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gjorde hvad?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fortælleren ikke?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Bættu eina setningu.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569349-51C7-40A0-9A27-CBDCD6997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13. kafli · Det skete i går · 10</a:t>
            </a:r>
          </a:p>
        </p:txBody>
      </p:sp>
    </p:spTree>
    <p:extLst>
      <p:ext uri="{BB962C8B-B14F-4D97-AF65-F5344CB8AC3E}">
        <p14:creationId xmlns:p14="http://schemas.microsoft.com/office/powerpoint/2010/main" val="2209278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2026-10-23T23:58:10.5790000Z</dcterms:created>
  <dcterms:modified xsi:type="dcterms:W3CDTF">2026-10-23T23:58:10.5790000Z</dcterms:modified>
</coreProperties>
</file>