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8b7c16df9746eb" /><Relationship Type="http://schemas.openxmlformats.org/officeDocument/2006/relationships/extended-properties" Target="/docProps/app.xml" Id="R538f3db07ae24e85" /><Relationship Type="http://schemas.openxmlformats.org/officeDocument/2006/relationships/officeDocument" Target="/ppt/presentation.xml" Id="R026f207a022d40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4aa132521646fe"/>
  </p:sldMasterIdLst>
  <p:notesMasterIdLst>
    <p:notesMasterId xmlns:r="http://schemas.openxmlformats.org/officeDocument/2006/relationships" r:id="R0897302655a94375"/>
  </p:notesMasterIdLst>
  <p:sldIdLst>
    <p:sldId xmlns:r="http://schemas.openxmlformats.org/officeDocument/2006/relationships" id="256" r:id="R179b48587279440c"/>
    <p:sldId xmlns:r="http://schemas.openxmlformats.org/officeDocument/2006/relationships" id="257" r:id="Rfab5770325154ab2"/>
    <p:sldId xmlns:r="http://schemas.openxmlformats.org/officeDocument/2006/relationships" id="258" r:id="R88185c3d220a4865"/>
    <p:sldId xmlns:r="http://schemas.openxmlformats.org/officeDocument/2006/relationships" id="259" r:id="Rf927487359e44ccd"/>
    <p:sldId xmlns:r="http://schemas.openxmlformats.org/officeDocument/2006/relationships" id="260" r:id="Rcbabafb389c8432c"/>
    <p:sldId xmlns:r="http://schemas.openxmlformats.org/officeDocument/2006/relationships" id="261" r:id="R8d63be43cc254534"/>
    <p:sldId xmlns:r="http://schemas.openxmlformats.org/officeDocument/2006/relationships" id="262" r:id="R939d2dd8541d401a"/>
    <p:sldId xmlns:r="http://schemas.openxmlformats.org/officeDocument/2006/relationships" id="263" r:id="R8597b76d59754967"/>
    <p:sldId xmlns:r="http://schemas.openxmlformats.org/officeDocument/2006/relationships" id="264" r:id="Rb16be0938656447e"/>
    <p:sldId xmlns:r="http://schemas.openxmlformats.org/officeDocument/2006/relationships" id="265" r:id="Ra481282df8a44af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f30e9432fb43a5" /><Relationship Type="http://schemas.openxmlformats.org/officeDocument/2006/relationships/slideMaster" Target="/ppt/slideMasters/slideMaster1.xml" Id="Rda4aa132521646fe" /><Relationship Type="http://schemas.openxmlformats.org/officeDocument/2006/relationships/notesMaster" Target="/ppt/notesMasters/notesMaster1.xml" Id="R0897302655a94375" /><Relationship Type="http://schemas.openxmlformats.org/officeDocument/2006/relationships/presProps" Target="/ppt/presProps.xml" Id="Rb6205deb2e8e4e67" /><Relationship Type="http://schemas.openxmlformats.org/officeDocument/2006/relationships/tableStyles" Target="/ppt/tableStyles.xml" Id="R1ca94a6969f147a3" /><Relationship Type="http://schemas.openxmlformats.org/officeDocument/2006/relationships/slide" Target="/ppt/slides/slide1.xml" Id="R179b48587279440c" /><Relationship Type="http://schemas.openxmlformats.org/officeDocument/2006/relationships/slide" Target="/ppt/slides/slide2.xml" Id="Rfab5770325154ab2" /><Relationship Type="http://schemas.openxmlformats.org/officeDocument/2006/relationships/slide" Target="/ppt/slides/slide3.xml" Id="R88185c3d220a4865" /><Relationship Type="http://schemas.openxmlformats.org/officeDocument/2006/relationships/slide" Target="/ppt/slides/slide4.xml" Id="Rf927487359e44ccd" /><Relationship Type="http://schemas.openxmlformats.org/officeDocument/2006/relationships/slide" Target="/ppt/slides/slide5.xml" Id="Rcbabafb389c8432c" /><Relationship Type="http://schemas.openxmlformats.org/officeDocument/2006/relationships/slide" Target="/ppt/slides/slide6.xml" Id="R8d63be43cc254534" /><Relationship Type="http://schemas.openxmlformats.org/officeDocument/2006/relationships/slide" Target="/ppt/slides/slide7.xml" Id="R939d2dd8541d401a" /><Relationship Type="http://schemas.openxmlformats.org/officeDocument/2006/relationships/slide" Target="/ppt/slides/slide8.xml" Id="R8597b76d59754967" /><Relationship Type="http://schemas.openxmlformats.org/officeDocument/2006/relationships/slide" Target="/ppt/slides/slide9.xml" Id="Rb16be0938656447e" /><Relationship Type="http://schemas.openxmlformats.org/officeDocument/2006/relationships/slide" Target="/ppt/slides/slide10.xml" Id="Ra481282df8a44af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37fc97a91447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9bce65f25b4023" /><Relationship Type="http://schemas.openxmlformats.org/officeDocument/2006/relationships/notesMaster" Target="/ppt/notesMasters/notesMaster1.xml" Id="R09a0a9102be443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36b940bbb34e1d" /><Relationship Type="http://schemas.openxmlformats.org/officeDocument/2006/relationships/notesMaster" Target="/ppt/notesMasters/notesMaster1.xml" Id="Rd3d68d80c77444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c0000c5cb8f4a32" /><Relationship Type="http://schemas.openxmlformats.org/officeDocument/2006/relationships/notesMaster" Target="/ppt/notesMasters/notesMaster1.xml" Id="R5e23ca2dee3048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6c6ce795d14567" /><Relationship Type="http://schemas.openxmlformats.org/officeDocument/2006/relationships/notesMaster" Target="/ppt/notesMasters/notesMaster1.xml" Id="R4f7bd2055da244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561b2ddbd140c3" /><Relationship Type="http://schemas.openxmlformats.org/officeDocument/2006/relationships/notesMaster" Target="/ppt/notesMasters/notesMaster1.xml" Id="R179d2bfaa53146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8108ef3a7f4960" /><Relationship Type="http://schemas.openxmlformats.org/officeDocument/2006/relationships/notesMaster" Target="/ppt/notesMasters/notesMaster1.xml" Id="R854181671dcb404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f989be4dce4595" /><Relationship Type="http://schemas.openxmlformats.org/officeDocument/2006/relationships/notesMaster" Target="/ppt/notesMasters/notesMaster1.xml" Id="Ref6c5c8cb61445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590fea987d942b5" /><Relationship Type="http://schemas.openxmlformats.org/officeDocument/2006/relationships/notesMaster" Target="/ppt/notesMasters/notesMaster1.xml" Id="Rd5c7f3d2954248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9c9a3aa3984683" /><Relationship Type="http://schemas.openxmlformats.org/officeDocument/2006/relationships/notesMaster" Target="/ppt/notesMasters/notesMaster1.xml" Id="R5680f5c9e44e47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f379b06eaf4aa6" /><Relationship Type="http://schemas.openxmlformats.org/officeDocument/2006/relationships/notesMaster" Target="/ppt/notesMasters/notesMaster1.xml" Id="R42e5011dc8e144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Óljós tími er kjarninn: aðeins »på lørdag« var ákveðið. Nemendur skrifa eina spurningu sem gæti hjálpað og rifja upp atburðaröð úr kafla 13 í þremur setningum.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Spyrjið um upplýsingar áður en túlkun er rædd. A02: merkið við *om formiddagen*, *efter frokost*, *på søndag* og *et tidspunkt*.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Í texta Sama: hann þurfti að hjálpa heima um morguninn, hann hafði hugmynd að fyrirsögn og hann gat komið hálftvö. Hvað gætu þau gert næst til að forðast sama misskilning?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flokka setningarnar fimm í bókinni og breyta einni túlkun í spurningu. *Du vil ikke være med!* → byrjið á því sem þið vitið og bætið við spurningu.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Æfið *fordi vi ikke kan være her* og *fordi hun ikke forstår beskeden*. Síðan B2-C02-A04: *Hvad mener du?* sem forvitin spurning.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Útskýringin (40–60 orð) heldur aðgreindu því sem gerðist, því sem hvor hélt og því sem þarf að staðfesta: enginn tími var ákveðinn. Pör strika yfir sök eða tilfinningu sem var bætt við.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Metið hvort báðir valkostir og spurningin koma skýrt fram (45–65 orð). Síðan svara nemendur: *Jeg kan først komme klokken fire på fredag. Er det for sent?* með svari sem lofar engu um tímann. B2-C02-A03 kemur á eftir.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nýju upplýsingarnar aðeins B eftir fyrstu tillögu. Hringrásin á myndinni er talstuðningur. Það getur verið rétt niðurstaða að þörf sé á fleiri upplýsingum eða öðrum degi. Hver nemandi lýsir niðurstöðunni á 45 sekúndum.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Liv vill vita hvenær fundinum lýkur vegna strætó; Birkir getur oft á miðvikudögum en fer á æfingu á fimmtudögum. Boðið gefur tvo valkosti með upphafs- og lokatíma.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B2-C02-A06. Nemendur setja línu undir ástæðu og hring utan um spurningu í skilaboðunum um A05. Geymið fyrstu og breyttu útgáfuna. Að lokum nýtt kort frá kennara.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427ce4155fd48d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d4cb5846de42f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fb8920195042b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e58d1dd7ff4ab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e11b4819e24d0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941533442946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685847-DBDF-4138-AA87-77FD819B65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BF5B58-1175-4B49-9382-82FB7A4A64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3D26EF-855D-4C37-8B97-7DD1A3BDFE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6D75BB-99A6-4AB5-A0B4-B7A1DCEEFC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AF95698-8AF4-4B00-A503-6AD286EC0B9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213B7D7-823A-45EA-BF88-51F559DB3E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DBF9A3-A808-4D8B-B499-7C6E728061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1A33FF2-7599-4C84-AE1B-A137220CC79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F922C8-22A8-42DD-A05B-40385500FB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C6C33B-9777-412D-B6ED-F5AAD0EBD8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f870f66f84422a" /><Relationship Type="http://schemas.openxmlformats.org/officeDocument/2006/relationships/slideLayout" Target="/ppt/slideLayouts/slideLayout1.xml" Id="R9422f374f3ce489d" /><Relationship Type="http://schemas.openxmlformats.org/officeDocument/2006/relationships/slideLayout" Target="/ppt/slideLayouts/slideLayout2.xml" Id="R04370c27277149fc" /><Relationship Type="http://schemas.openxmlformats.org/officeDocument/2006/relationships/slideLayout" Target="/ppt/slideLayouts/slideLayout3.xml" Id="R5e9cf0c8799546e7" /><Relationship Type="http://schemas.openxmlformats.org/officeDocument/2006/relationships/slideLayout" Target="/ppt/slideLayouts/slideLayout4.xml" Id="R32a7d74e28c54c3c" /><Relationship Type="http://schemas.openxmlformats.org/officeDocument/2006/relationships/slideLayout" Target="/ppt/slideLayouts/slideLayout5.xml" Id="R9c07b3298b704ee9" /><Relationship Type="http://schemas.openxmlformats.org/officeDocument/2006/relationships/slideLayout" Target="/ppt/slideLayouts/slideLayout6.xml" Id="Rceab38f4321e41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22f374f3ce489d"/>
    <p:sldLayoutId xmlns:r="http://schemas.openxmlformats.org/officeDocument/2006/relationships" id="2147483650" r:id="R04370c27277149fc"/>
    <p:sldLayoutId xmlns:r="http://schemas.openxmlformats.org/officeDocument/2006/relationships" id="2147483651" r:id="R5e9cf0c8799546e7"/>
    <p:sldLayoutId xmlns:r="http://schemas.openxmlformats.org/officeDocument/2006/relationships" id="2147483652" r:id="R32a7d74e28c54c3c"/>
    <p:sldLayoutId xmlns:r="http://schemas.openxmlformats.org/officeDocument/2006/relationships" id="2147483653" r:id="R9c07b3298b704ee9"/>
    <p:sldLayoutId xmlns:r="http://schemas.openxmlformats.org/officeDocument/2006/relationships" id="2147483654" r:id="Rceab38f4321e41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2a321a173e4cb1" /><Relationship Type="http://schemas.openxmlformats.org/officeDocument/2006/relationships/notesSlide" Target="/ppt/notesSlides/notesSlide1.xml" Id="R4be0abee018742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6ced9750f540c8" /><Relationship Type="http://schemas.openxmlformats.org/officeDocument/2006/relationships/notesSlide" Target="/ppt/notesSlides/notesSlide2.xml" Id="R82b74a1ef6544c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8c6a5067a74862" /><Relationship Type="http://schemas.openxmlformats.org/officeDocument/2006/relationships/image" Target="/ppt/media/image.png" Id="Rcab0c5f34a8944b6" /><Relationship Type="http://schemas.openxmlformats.org/officeDocument/2006/relationships/notesSlide" Target="/ppt/notesSlides/notesSlide3.xml" Id="Rce3dc9ad1a9e4c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743d410aa8463a" /><Relationship Type="http://schemas.openxmlformats.org/officeDocument/2006/relationships/notesSlide" Target="/ppt/notesSlides/notesSlide4.xml" Id="Rbb6ca8eb082a45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19921218c24de1" /><Relationship Type="http://schemas.openxmlformats.org/officeDocument/2006/relationships/notesSlide" Target="/ppt/notesSlides/notesSlide5.xml" Id="R5085fcbd7d3f41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d3313ca0054dfb" /><Relationship Type="http://schemas.openxmlformats.org/officeDocument/2006/relationships/notesSlide" Target="/ppt/notesSlides/notesSlide6.xml" Id="Ra4659fb5ec6a4b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444beb46c74d0a" /><Relationship Type="http://schemas.openxmlformats.org/officeDocument/2006/relationships/notesSlide" Target="/ppt/notesSlides/notesSlide7.xml" Id="R5ed2fee2128f4c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677e539bd3428b" /><Relationship Type="http://schemas.openxmlformats.org/officeDocument/2006/relationships/image" Target="/ppt/media/image2.png" Id="R494eff580d0f4de3" /><Relationship Type="http://schemas.openxmlformats.org/officeDocument/2006/relationships/notesSlide" Target="/ppt/notesSlides/notesSlide8.xml" Id="Rc8f3a39b029d49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98fa9cc0b149ac" /><Relationship Type="http://schemas.openxmlformats.org/officeDocument/2006/relationships/notesSlide" Target="/ppt/notesSlides/notesSlide9.xml" Id="R92f306fc83b34b4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a3c24a085f4a7a" /><Relationship Type="http://schemas.openxmlformats.org/officeDocument/2006/relationships/notesSlide" Target="/ppt/notesSlides/notesSlide10.xml" Id="R935a0205d22d4d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FC01E-EB6C-4CB2-8F88-F7CFE9021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EC7B1-9DA9-44DA-9375-2EFA495C4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Senere?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B5DAD5-48A7-4996-AA7F-BF001332A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Freja: Vil du være med til at lave plakaten på lørdag?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Sami: Ja, gerne.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Freja, lørdag kl. 10: Hvor er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Sami: Jeg kommer senere.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A81625-D700-4759-97DC-9DF140A2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Hvad mangler vi at vide?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1249F-D31C-4B60-A02F-BD2A5CBF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1</a:t>
            </a:r>
          </a:p>
        </p:txBody>
      </p:sp>
    </p:spTree>
    <p:extLst>
      <p:ext uri="{BB962C8B-B14F-4D97-AF65-F5344CB8AC3E}">
        <p14:creationId xmlns:p14="http://schemas.microsoft.com/office/powerpoint/2010/main" val="16260017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4FE194-0F10-4187-BBDE-95CF13EF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73185C-484E-4764-B8B4-12B16D77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begge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B3B6F-5065-44E2-A761-FFEAB2F2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B2-C02-A01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Freja troede … Sami mente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Var der en aftale om tidspunktet?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0C1D03-AE55-4565-B8A3-25C93CF5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2</a:t>
            </a:r>
          </a:p>
        </p:txBody>
      </p:sp>
    </p:spTree>
    <p:extLst>
      <p:ext uri="{BB962C8B-B14F-4D97-AF65-F5344CB8AC3E}">
        <p14:creationId xmlns:p14="http://schemas.microsoft.com/office/powerpoint/2010/main" val="8256623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4FC77C-ABA0-4E29-B88F-F0320872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FD2210-AEF4-4286-B88A-58A806E34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tekster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FED48E-7FE0-4848-A43B-BE80CE60DF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b0c5f34a8944b6"/>
          <a:stretch xmlns:a="http://schemas.openxmlformats.org/drawingml/2006/main"/>
        </p:blipFill>
        <p:spPr>
          <a:xfrm xmlns:a="http://schemas.openxmlformats.org/drawingml/2006/main">
            <a:off x="1872515" y="1666875"/>
            <a:ext cx="844697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149A1F-583F-49BB-95CA-DD26B78D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Finndu tvær upplýsingar í texta Sama sem koma ekki fram í texta Freju.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72C95-176F-43E4-8E51-0BE6543B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3</a:t>
            </a:r>
          </a:p>
        </p:txBody>
      </p:sp>
    </p:spTree>
    <p:extLst>
      <p:ext uri="{BB962C8B-B14F-4D97-AF65-F5344CB8AC3E}">
        <p14:creationId xmlns:p14="http://schemas.microsoft.com/office/powerpoint/2010/main" val="11120796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1CB883-1291-436F-86AD-31D0E2C4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811AF8-4C2F-489A-B7D8-8776DFF3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står der — det tror jeg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398AE7-9808-465F-8405-6E9306C86F4E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står der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tror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vil spørge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Sami skrev: senere.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3396A-FD07-497A-9618-A68C90D9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Skriv et gæt og gør det til et spørgsmål.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842B12-91F4-4B0A-AF1B-93243924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4</a:t>
            </a:r>
          </a:p>
        </p:txBody>
      </p:sp>
    </p:spTree>
    <p:extLst>
      <p:ext uri="{BB962C8B-B14F-4D97-AF65-F5344CB8AC3E}">
        <p14:creationId xmlns:p14="http://schemas.microsoft.com/office/powerpoint/2010/main" val="12319176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E0B66-989A-4A38-9B79-B9A955541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51CB03-DF70-4817-8FB4-D5B5FBC3F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Fordi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1A99C3-767E-466D-ACC9-364D87813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har ikke 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kommer ikke, fordi jeg ikke har 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finder et andet rum, fordi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1BCC5-3FEE-49D8-9573-E6E28DAB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5</a:t>
            </a:r>
          </a:p>
        </p:txBody>
      </p:sp>
    </p:spTree>
    <p:extLst>
      <p:ext uri="{BB962C8B-B14F-4D97-AF65-F5344CB8AC3E}">
        <p14:creationId xmlns:p14="http://schemas.microsoft.com/office/powerpoint/2010/main" val="9212473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6552FA-7F88-4594-8A6E-44E55483D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CB1D31-9E57-44EB-8528-B01D8499A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uden at give nogen skylden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BB6D8E-7D10-4B9F-8CEE-D7C22CBDD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 A: Jeg mente efter frokost.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Elev B: Jeg troede, at vi skulle mødes om formiddagen.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á íslensku: hvað gerðist, hvað hélt hvor og hvað þarf að staðfesta?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0E829-BE2C-4732-A77F-CEF4237A3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6</a:t>
            </a:r>
          </a:p>
        </p:txBody>
      </p:sp>
    </p:spTree>
    <p:extLst>
      <p:ext uri="{BB962C8B-B14F-4D97-AF65-F5344CB8AC3E}">
        <p14:creationId xmlns:p14="http://schemas.microsoft.com/office/powerpoint/2010/main" val="17080630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C072B-4B55-475F-964B-A47D7718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C1AAB-9789-4148-B88B-800D2DC75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invitation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321194-5050-4A8D-AA6C-2DA7ABC3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Fredag efter skole eller lørdag klokken to?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Skrifaðu boð með báðum valkostum og spurningu.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Enginn þarf að útskýra hvers vegna hann kemst ekki.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2D1699-7584-4280-BDCF-78A4D0D26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7</a:t>
            </a:r>
          </a:p>
        </p:txBody>
      </p:sp>
    </p:spTree>
    <p:extLst>
      <p:ext uri="{BB962C8B-B14F-4D97-AF65-F5344CB8AC3E}">
        <p14:creationId xmlns:p14="http://schemas.microsoft.com/office/powerpoint/2010/main" val="10726192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42EEBE-4BFD-495B-92D9-205BA779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8C2AF-1DEB-4373-BCBA-3387BF15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fælles plan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DDDB3-4ED8-41A1-B020-C30866C5F2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4eff580d0f4de3"/>
          <a:stretch xmlns:a="http://schemas.openxmlformats.org/drawingml/2006/main"/>
        </p:blipFill>
        <p:spPr>
          <a:xfrm xmlns:a="http://schemas.openxmlformats.org/drawingml/2006/main">
            <a:off x="685800" y="1706014"/>
            <a:ext cx="10820400" cy="3541222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7BC5B-CD4A-4854-AE95-D8891C661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Notaðu einkakortin. Breyttu áætluninni þegar nýjar upplýsingar berast.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EFB4F-284B-49C1-8147-B5866C08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8</a:t>
            </a:r>
          </a:p>
        </p:txBody>
      </p:sp>
    </p:spTree>
    <p:extLst>
      <p:ext uri="{BB962C8B-B14F-4D97-AF65-F5344CB8AC3E}">
        <p14:creationId xmlns:p14="http://schemas.microsoft.com/office/powerpoint/2010/main" val="17057114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4FCACA-2349-465D-9174-EDD3563F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9AEF9-C0D0-4659-83F4-03FE71D2A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Ikke alle har samme mulighed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38C74B-3EF4-43A6-9367-406072AB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Liv vil kende sluttidspunktet. Birkir kan ofte om onsdagen.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invitation til et onlinemøde: to muligheder, starttid og sluttid.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9378C-72EC-4510-8DD4-B89C063F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9</a:t>
            </a:r>
          </a:p>
        </p:txBody>
      </p:sp>
    </p:spTree>
    <p:extLst>
      <p:ext uri="{BB962C8B-B14F-4D97-AF65-F5344CB8AC3E}">
        <p14:creationId xmlns:p14="http://schemas.microsoft.com/office/powerpoint/2010/main" val="1401601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73378E-CAFD-4EA2-9CD9-ACCCDF3F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BD10CC-D3AE-424A-8161-E1A7AC55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fair aftale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415C67-D4EC-49F3-B2DE-C7EB7F9A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aftalt? Hvad er usikkert?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begge synspunkter med?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Bættu eina setningu.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8C459-5602-4B1A-B2CA-1166A090D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14. kafli · Venner og fællesskab · 10</a:t>
            </a:r>
          </a:p>
        </p:txBody>
      </p:sp>
    </p:spTree>
    <p:extLst>
      <p:ext uri="{BB962C8B-B14F-4D97-AF65-F5344CB8AC3E}">
        <p14:creationId xmlns:p14="http://schemas.microsoft.com/office/powerpoint/2010/main" val="13795342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2026-10-23T23:58:13.2300000Z</dcterms:created>
  <dcterms:modified xsi:type="dcterms:W3CDTF">2026-10-23T23:58:13.2300000Z</dcterms:modified>
</coreProperties>
</file>