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b44badc06db4944" /><Relationship Type="http://schemas.openxmlformats.org/officeDocument/2006/relationships/extended-properties" Target="/docProps/app.xml" Id="R7fcda1f2c72f4c62" /><Relationship Type="http://schemas.openxmlformats.org/officeDocument/2006/relationships/officeDocument" Target="/ppt/presentation.xml" Id="Rba972d93fce2483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c30ac1826b4c3a"/>
  </p:sldMasterIdLst>
  <p:notesMasterIdLst>
    <p:notesMasterId xmlns:r="http://schemas.openxmlformats.org/officeDocument/2006/relationships" r:id="R273d4978f0174f6c"/>
  </p:notesMasterIdLst>
  <p:sldIdLst>
    <p:sldId xmlns:r="http://schemas.openxmlformats.org/officeDocument/2006/relationships" id="256" r:id="R6f451ce592734d82"/>
    <p:sldId xmlns:r="http://schemas.openxmlformats.org/officeDocument/2006/relationships" id="257" r:id="Rcf23a9c9bbc84ca6"/>
    <p:sldId xmlns:r="http://schemas.openxmlformats.org/officeDocument/2006/relationships" id="258" r:id="Rd0ef02bbdb80460d"/>
    <p:sldId xmlns:r="http://schemas.openxmlformats.org/officeDocument/2006/relationships" id="259" r:id="R5011448bce0d4bad"/>
    <p:sldId xmlns:r="http://schemas.openxmlformats.org/officeDocument/2006/relationships" id="260" r:id="R3425eeeb323b40dc"/>
    <p:sldId xmlns:r="http://schemas.openxmlformats.org/officeDocument/2006/relationships" id="261" r:id="R96821f5981d1418b"/>
    <p:sldId xmlns:r="http://schemas.openxmlformats.org/officeDocument/2006/relationships" id="262" r:id="R978f645fb70648a4"/>
    <p:sldId xmlns:r="http://schemas.openxmlformats.org/officeDocument/2006/relationships" id="263" r:id="R47112ca08f134175"/>
    <p:sldId xmlns:r="http://schemas.openxmlformats.org/officeDocument/2006/relationships" id="264" r:id="R6d4903aaedb94ef4"/>
    <p:sldId xmlns:r="http://schemas.openxmlformats.org/officeDocument/2006/relationships" id="265" r:id="R71c165a27ae74cf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8b47a5c634d4528" /><Relationship Type="http://schemas.openxmlformats.org/officeDocument/2006/relationships/slideMaster" Target="/ppt/slideMasters/slideMaster1.xml" Id="R39c30ac1826b4c3a" /><Relationship Type="http://schemas.openxmlformats.org/officeDocument/2006/relationships/notesMaster" Target="/ppt/notesMasters/notesMaster1.xml" Id="R273d4978f0174f6c" /><Relationship Type="http://schemas.openxmlformats.org/officeDocument/2006/relationships/presProps" Target="/ppt/presProps.xml" Id="Re10c4864c44946fe" /><Relationship Type="http://schemas.openxmlformats.org/officeDocument/2006/relationships/tableStyles" Target="/ppt/tableStyles.xml" Id="Rd5659c5d324241be" /><Relationship Type="http://schemas.openxmlformats.org/officeDocument/2006/relationships/slide" Target="/ppt/slides/slide1.xml" Id="R6f451ce592734d82" /><Relationship Type="http://schemas.openxmlformats.org/officeDocument/2006/relationships/slide" Target="/ppt/slides/slide2.xml" Id="Rcf23a9c9bbc84ca6" /><Relationship Type="http://schemas.openxmlformats.org/officeDocument/2006/relationships/slide" Target="/ppt/slides/slide3.xml" Id="Rd0ef02bbdb80460d" /><Relationship Type="http://schemas.openxmlformats.org/officeDocument/2006/relationships/slide" Target="/ppt/slides/slide4.xml" Id="R5011448bce0d4bad" /><Relationship Type="http://schemas.openxmlformats.org/officeDocument/2006/relationships/slide" Target="/ppt/slides/slide5.xml" Id="R3425eeeb323b40dc" /><Relationship Type="http://schemas.openxmlformats.org/officeDocument/2006/relationships/slide" Target="/ppt/slides/slide6.xml" Id="R96821f5981d1418b" /><Relationship Type="http://schemas.openxmlformats.org/officeDocument/2006/relationships/slide" Target="/ppt/slides/slide7.xml" Id="R978f645fb70648a4" /><Relationship Type="http://schemas.openxmlformats.org/officeDocument/2006/relationships/slide" Target="/ppt/slides/slide8.xml" Id="R47112ca08f134175" /><Relationship Type="http://schemas.openxmlformats.org/officeDocument/2006/relationships/slide" Target="/ppt/slides/slide9.xml" Id="R6d4903aaedb94ef4" /><Relationship Type="http://schemas.openxmlformats.org/officeDocument/2006/relationships/slide" Target="/ppt/slides/slide10.xml" Id="R71c165a27ae74cf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a983e931534c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5d996637714ea2" /><Relationship Type="http://schemas.openxmlformats.org/officeDocument/2006/relationships/notesMaster" Target="/ppt/notesMasters/notesMaster1.xml" Id="Rb6f75870591449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85c13392104400" /><Relationship Type="http://schemas.openxmlformats.org/officeDocument/2006/relationships/notesMaster" Target="/ppt/notesMasters/notesMaster1.xml" Id="R702a9695e6f548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0e340eaabe4de6" /><Relationship Type="http://schemas.openxmlformats.org/officeDocument/2006/relationships/notesMaster" Target="/ppt/notesMasters/notesMaster1.xml" Id="Raad9cad17e1140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dc21e9f7694924" /><Relationship Type="http://schemas.openxmlformats.org/officeDocument/2006/relationships/notesMaster" Target="/ppt/notesMasters/notesMaster1.xml" Id="Rf7b9c83000f740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56812f667846f6" /><Relationship Type="http://schemas.openxmlformats.org/officeDocument/2006/relationships/notesMaster" Target="/ppt/notesMasters/notesMaster1.xml" Id="Rbc6be58872dc47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bae9187e2b94308" /><Relationship Type="http://schemas.openxmlformats.org/officeDocument/2006/relationships/notesMaster" Target="/ppt/notesMasters/notesMaster1.xml" Id="R3eea61ea55d44c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be7de4e44d4bc9" /><Relationship Type="http://schemas.openxmlformats.org/officeDocument/2006/relationships/notesMaster" Target="/ppt/notesMasters/notesMaster1.xml" Id="R98b4c0538d5f44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a4872a34984d85" /><Relationship Type="http://schemas.openxmlformats.org/officeDocument/2006/relationships/notesMaster" Target="/ppt/notesMasters/notesMaster1.xml" Id="Rc9724b333a6c4b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7cd0be84c0a42fe" /><Relationship Type="http://schemas.openxmlformats.org/officeDocument/2006/relationships/notesMaster" Target="/ppt/notesMasters/notesMaster1.xml" Id="R9430582b22cd41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47d8cf723d4908" /><Relationship Type="http://schemas.openxmlformats.org/officeDocument/2006/relationships/notesMaster" Target="/ppt/notesMasters/notesMaster1.xml" Id="R1046844c36a644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ekki seinni hlutann eða mynd af lausninni fyrir spá. Rifjið upp *Hvad mener du?* úr kafla 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A01 er leikritið; gerið hlé eftir senu 3. Passar spáin enn? Nemendur velja setningu sem styður svarið.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Nemandi má breyta spá án þess að fyrsta spáin teljist röng. B2-C03-A02 er endursögn á eftir báðum hlutum.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Fyrsta fullyrðingin er athuganleg (teljið senufyrirsagnirnar), önnur er skoðun og þriðja of víð. Nemendur flokka svo fimm fullyrðingar í bókinni. Handritið eitt segir ekki til um lengd myndar.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Elin mælir með sögunni fyrir hóp sem vill giska með; Yusuf finnst fullorðnu hjálpa of mikið. Bæði segja hvað hjálpaði þeim að skilja. Síðan B2-C03-A03.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Taflan sýnir fjóra hluta umsagnar um regnhlífarsöguna. Nemendur nota sömu fjóra hluti um eina senu í Den blå nøgle, fyrst með setningabyrjunum og svo með eigin orðum.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Samanburður segir hvað er borið saman og við hvað. Ef hann er eigið mat segja nemendur *for mig*. Síðan B2-C03-A04: áhersla þegar samanburður er leiðréttur.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Undertekster eru skjátexti sem fylgir talinu; en udskrift er samfellt afrit. Annað veit hvað hópurinn þarf, hitt hefur upplýsingar um tvær myndir. Ný skilaboð um bilaða textun geta leitt til þess að valinu er frestað.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Nýi textinn er annar en leikritið, svo dæmin verða önnur. Dæmi um stuðning: gesturinn segir *Skal vi begynde sammen?* og Liv heldur áfram með eigin orðum.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B2-C03-A06. Hver nemandi kynnir umsögnina á einni mínútu; spyrillinn undirbýr tvær spurningar og spyr einnar nýrrar eftir svarið. Greinarmunur athugunar og skoðunar kemur aftur í kafla 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7042030cd0434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b4b641181d475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c5fc8563c143f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369e778364472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2a8be47b734ca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310f850d4748a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8014D0-F7A0-4056-8867-7DF5989E91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F37BF86-96EE-420A-B88E-45E988C23BD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88F673E-712D-4E71-AD00-82E53D40B3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8B598F9-2FAD-44D0-AC8A-CD0C7600C4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B85E937-0942-4412-9598-086657626A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9D637A4-9A4B-4E10-B6B4-8A5377CE22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35DE3DA-BB66-4DDC-B604-A1C42E0070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76738CB-ED97-426E-8F21-280BA2A984E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D54687-7FB1-452B-AC03-AC194468C7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E9D1F3F-8FCF-454D-A9E9-403EBD5845B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002d47e4ff44c6" /><Relationship Type="http://schemas.openxmlformats.org/officeDocument/2006/relationships/slideLayout" Target="/ppt/slideLayouts/slideLayout1.xml" Id="R41f268a191c74f45" /><Relationship Type="http://schemas.openxmlformats.org/officeDocument/2006/relationships/slideLayout" Target="/ppt/slideLayouts/slideLayout2.xml" Id="R66414ae3e9784d6d" /><Relationship Type="http://schemas.openxmlformats.org/officeDocument/2006/relationships/slideLayout" Target="/ppt/slideLayouts/slideLayout3.xml" Id="R70d23847c5d0444c" /><Relationship Type="http://schemas.openxmlformats.org/officeDocument/2006/relationships/slideLayout" Target="/ppt/slideLayouts/slideLayout4.xml" Id="R02752e4f595b489d" /><Relationship Type="http://schemas.openxmlformats.org/officeDocument/2006/relationships/slideLayout" Target="/ppt/slideLayouts/slideLayout5.xml" Id="R730b78b75e7049cd" /><Relationship Type="http://schemas.openxmlformats.org/officeDocument/2006/relationships/slideLayout" Target="/ppt/slideLayouts/slideLayout6.xml" Id="R850adcf044e24ac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1f268a191c74f45"/>
    <p:sldLayoutId xmlns:r="http://schemas.openxmlformats.org/officeDocument/2006/relationships" id="2147483650" r:id="R66414ae3e9784d6d"/>
    <p:sldLayoutId xmlns:r="http://schemas.openxmlformats.org/officeDocument/2006/relationships" id="2147483651" r:id="R70d23847c5d0444c"/>
    <p:sldLayoutId xmlns:r="http://schemas.openxmlformats.org/officeDocument/2006/relationships" id="2147483652" r:id="R02752e4f595b489d"/>
    <p:sldLayoutId xmlns:r="http://schemas.openxmlformats.org/officeDocument/2006/relationships" id="2147483653" r:id="R730b78b75e7049cd"/>
    <p:sldLayoutId xmlns:r="http://schemas.openxmlformats.org/officeDocument/2006/relationships" id="2147483654" r:id="R850adcf044e24ac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a200b343654892" /><Relationship Type="http://schemas.openxmlformats.org/officeDocument/2006/relationships/image" Target="/ppt/media/image.png" Id="R538e99fb3bc84417" /><Relationship Type="http://schemas.openxmlformats.org/officeDocument/2006/relationships/notesSlide" Target="/ppt/notesSlides/notesSlide1.xml" Id="Re39bcc0ec88943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2a805e52394922" /><Relationship Type="http://schemas.openxmlformats.org/officeDocument/2006/relationships/notesSlide" Target="/ppt/notesSlides/notesSlide2.xml" Id="R7b19cfb83fb04a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2901b1a6e4495b" /><Relationship Type="http://schemas.openxmlformats.org/officeDocument/2006/relationships/notesSlide" Target="/ppt/notesSlides/notesSlide3.xml" Id="Rc2028213900242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2a8c2cb3c44e38" /><Relationship Type="http://schemas.openxmlformats.org/officeDocument/2006/relationships/notesSlide" Target="/ppt/notesSlides/notesSlide4.xml" Id="R393d41ea5efb4a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65763ae5574804" /><Relationship Type="http://schemas.openxmlformats.org/officeDocument/2006/relationships/notesSlide" Target="/ppt/notesSlides/notesSlide5.xml" Id="Rc4658b3049b843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60423c8d0446fa" /><Relationship Type="http://schemas.openxmlformats.org/officeDocument/2006/relationships/notesSlide" Target="/ppt/notesSlides/notesSlide6.xml" Id="R55990fd1413d4cf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fa858854494608" /><Relationship Type="http://schemas.openxmlformats.org/officeDocument/2006/relationships/notesSlide" Target="/ppt/notesSlides/notesSlide7.xml" Id="R61945099e4f942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444f61d8e84b65" /><Relationship Type="http://schemas.openxmlformats.org/officeDocument/2006/relationships/notesSlide" Target="/ppt/notesSlides/notesSlide8.xml" Id="R03d93c70c7dc4a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75dd86befc47b1" /><Relationship Type="http://schemas.openxmlformats.org/officeDocument/2006/relationships/notesSlide" Target="/ppt/notesSlides/notesSlide9.xml" Id="R4c99bf7c274240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3549a5d4334ab8" /><Relationship Type="http://schemas.openxmlformats.org/officeDocument/2006/relationships/notesSlide" Target="/ppt/notesSlides/notesSlide10.xml" Id="Ra0d0b96971724a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AC2F8-78AB-4FDE-A138-B5013D80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94413C-EDA5-418C-9411-8AF2C4DB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nøgle og et kort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0CFDFD-DD10-4F7F-98FA-0B65B6AFA3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8e99fb3bc84417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17F00D-1B90-42F5-AE45-0BC42255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Hvad tror du vil ske? Begynd med måske.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8A671E-2132-4E26-A46E-F0A6F745D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1</a:t>
            </a:r>
          </a:p>
        </p:txBody>
      </p:sp>
    </p:spTree>
    <p:extLst>
      <p:ext uri="{BB962C8B-B14F-4D97-AF65-F5344CB8AC3E}">
        <p14:creationId xmlns:p14="http://schemas.microsoft.com/office/powerpoint/2010/main" val="13002533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AF41A4-66CC-43D7-8960-FE1CCE76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035F35-7A05-411C-84CA-B3E2687B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Første 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36846E-3AFA-41C6-9355-6F9AEBFD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Lesið hlutverkin eða hlustið á B2-C03-A01, senur 1–3.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Asta og Noah? Hvad mangler de at vide?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F78AE4-71CE-4EA9-B683-0E5FAA17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2</a:t>
            </a:r>
          </a:p>
        </p:txBody>
      </p:sp>
    </p:spTree>
    <p:extLst>
      <p:ext uri="{BB962C8B-B14F-4D97-AF65-F5344CB8AC3E}">
        <p14:creationId xmlns:p14="http://schemas.microsoft.com/office/powerpoint/2010/main" val="14779102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A9D04C-D417-4E45-8F1D-E5ABA1567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67B4D-7A46-4BEB-AEAC-ABB409A8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Anden 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A85FB-D929-49F2-9497-6DA717ACF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Lestu senur 4–6.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Hvilket spor ændrede din idé?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EB54FF-6E25-4D17-90AB-CFE93826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3</a:t>
            </a:r>
          </a:p>
        </p:txBody>
      </p:sp>
    </p:spTree>
    <p:extLst>
      <p:ext uri="{BB962C8B-B14F-4D97-AF65-F5344CB8AC3E}">
        <p14:creationId xmlns:p14="http://schemas.microsoft.com/office/powerpoint/2010/main" val="8250363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30B52-2ED1-435E-9066-F72EF37B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E9C8A-72E8-4051-8B68-30F7A747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Det kan vi undersøge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FB49FC-A672-45BD-8F11-2A77C3CE5626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Udsagn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Hvordan undersøger vi det?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Der er seks scener.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Slutningen er sjov.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Alle vil kunne lide den.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68B5B0-797F-49A5-8F1F-853EC4AF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Hver er munurinn? Finndu stoð í textanum eða spyrðu um skoðun.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8B76F8-F17D-4672-B73A-02BA00AE3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4</a:t>
            </a:r>
          </a:p>
        </p:txBody>
      </p:sp>
    </p:spTree>
    <p:extLst>
      <p:ext uri="{BB962C8B-B14F-4D97-AF65-F5344CB8AC3E}">
        <p14:creationId xmlns:p14="http://schemas.microsoft.com/office/powerpoint/2010/main" val="3025420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02093-6067-41C7-8CB6-3557F3F2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9B688-D77E-4F38-89A2-C3FA3628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anmeldelser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E1C489-2300-4CBF-8268-F74BEFFA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Elin anbefaler …,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Yusuf synes …,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Finndu dæmi í textanum.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A24B04-01C2-461B-B9A2-455E2BFD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5</a:t>
            </a:r>
          </a:p>
        </p:txBody>
      </p:sp>
    </p:spTree>
    <p:extLst>
      <p:ext uri="{BB962C8B-B14F-4D97-AF65-F5344CB8AC3E}">
        <p14:creationId xmlns:p14="http://schemas.microsoft.com/office/powerpoint/2010/main" val="16085926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188068-BEC7-4CA2-B437-381E8EE08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C21EEB-AFCD-421C-8384-C5B7D68B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Min mening, min grund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9DBAD5-50F3-4A14-95FE-F9228127BEAC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Kort om historien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mening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Min grund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Til hvem?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elev finder en paraply.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Slutningen er tydelig.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Han skriver, hvor ejeren kan hente den.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læser, der kan lide små problemer i hverdagen.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32BCD9-A96D-4BCA-A8C0-7AA928ED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Fyrirmynd um aðra sögu. Semdu umsögn um eina senu í Den blå nøgle.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645CBB-06D2-4107-8B29-0AA6AC89B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6</a:t>
            </a:r>
          </a:p>
        </p:txBody>
      </p:sp>
    </p:spTree>
    <p:extLst>
      <p:ext uri="{BB962C8B-B14F-4D97-AF65-F5344CB8AC3E}">
        <p14:creationId xmlns:p14="http://schemas.microsoft.com/office/powerpoint/2010/main" val="178848955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8A6FE6-850B-4815-BFC3-19A742760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F78D7B-709A-49CA-ADBE-5F8D99C7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Sammenlign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360EC-FE26-4E8D-AEED-AB0471F5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Kortere end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Lettere at forstå end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er ikke enig, fordi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Spurðu: Hvilken scene tænker du på?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0337AC-8A0F-4146-801B-41D31BFD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7</a:t>
            </a:r>
          </a:p>
        </p:txBody>
      </p:sp>
    </p:spTree>
    <p:extLst>
      <p:ext uri="{BB962C8B-B14F-4D97-AF65-F5344CB8AC3E}">
        <p14:creationId xmlns:p14="http://schemas.microsoft.com/office/powerpoint/2010/main" val="20177097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9F0AB2-6A25-4132-88A9-6274A16E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086B21-FC6B-47F4-A415-92CF5B0B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version, der passer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539268-A51E-43CD-8D53-3358E0F691FA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Undertekster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En udskrift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Ord på skærmen følger talen.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Samlet tekst ved siden af.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1926E4-39C1-46F0-9CA9-2B539092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Hvor lang er den? Er der undertekster? Hvem skal se den?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03C0E-AA67-4741-8C0C-A6726B581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8</a:t>
            </a:r>
          </a:p>
        </p:txBody>
      </p:sp>
    </p:spTree>
    <p:extLst>
      <p:ext uri="{BB962C8B-B14F-4D97-AF65-F5344CB8AC3E}">
        <p14:creationId xmlns:p14="http://schemas.microsoft.com/office/powerpoint/2010/main" val="191356281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E00BA-C8A7-4ACF-9D74-DD1895CA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6DF65D-DA2F-48D6-8171-7ABE1F2C0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fortælling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483669-30C0-448B-A3CF-E5388980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B2-C03-A05: emne, mening, eksempel.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den nye tekst om Liv og velkomsttalen.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en kort anmeldelse. Hvilken handling støtter din mening?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52A7D-28FA-46D4-9900-B2D3F36D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9</a:t>
            </a:r>
          </a:p>
        </p:txBody>
      </p:sp>
    </p:spTree>
    <p:extLst>
      <p:ext uri="{BB962C8B-B14F-4D97-AF65-F5344CB8AC3E}">
        <p14:creationId xmlns:p14="http://schemas.microsoft.com/office/powerpoint/2010/main" val="4878234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3F0C27-E4FE-456A-A81A-03803079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C1943-6245-412A-9BA0-D41CACC4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hjalp læseren?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8E8097-F87B-47F7-B8E9-2EAFC3DD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Er det min mening? Passer eksemplet? Røber jeg slutningen?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Gerðu eina tilvísun nákvæmari.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902D54-450E-4586-8C1E-82E0AA795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15. kafli · På skærmen · 10</a:t>
            </a:r>
          </a:p>
        </p:txBody>
      </p:sp>
    </p:spTree>
    <p:extLst>
      <p:ext uri="{BB962C8B-B14F-4D97-AF65-F5344CB8AC3E}">
        <p14:creationId xmlns:p14="http://schemas.microsoft.com/office/powerpoint/2010/main" val="2809100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2026-10-24T00:00:37.5350000Z</dcterms:created>
  <dcterms:modified xsi:type="dcterms:W3CDTF">2026-10-24T00:00:37.5350000Z</dcterms:modified>
</coreProperties>
</file>