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f24ca6d9d004e17" /><Relationship Type="http://schemas.openxmlformats.org/officeDocument/2006/relationships/extended-properties" Target="/docProps/app.xml" Id="R4d41286a79784e64" /><Relationship Type="http://schemas.openxmlformats.org/officeDocument/2006/relationships/officeDocument" Target="/ppt/presentation.xml" Id="R8941554583a3454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83460c60a754926"/>
  </p:sldMasterIdLst>
  <p:notesMasterIdLst>
    <p:notesMasterId xmlns:r="http://schemas.openxmlformats.org/officeDocument/2006/relationships" r:id="R0d8780f5a64146a2"/>
  </p:notesMasterIdLst>
  <p:sldIdLst>
    <p:sldId xmlns:r="http://schemas.openxmlformats.org/officeDocument/2006/relationships" id="256" r:id="R5b53cbc4097245fa"/>
    <p:sldId xmlns:r="http://schemas.openxmlformats.org/officeDocument/2006/relationships" id="257" r:id="R134bb76617b648e1"/>
    <p:sldId xmlns:r="http://schemas.openxmlformats.org/officeDocument/2006/relationships" id="258" r:id="R8969d7d283c642d5"/>
    <p:sldId xmlns:r="http://schemas.openxmlformats.org/officeDocument/2006/relationships" id="259" r:id="Rb521243d7a5d4fc7"/>
    <p:sldId xmlns:r="http://schemas.openxmlformats.org/officeDocument/2006/relationships" id="260" r:id="Rd4da0e3443f64d81"/>
    <p:sldId xmlns:r="http://schemas.openxmlformats.org/officeDocument/2006/relationships" id="261" r:id="R98f55a48098144a9"/>
    <p:sldId xmlns:r="http://schemas.openxmlformats.org/officeDocument/2006/relationships" id="262" r:id="Re3147a3bf0654780"/>
    <p:sldId xmlns:r="http://schemas.openxmlformats.org/officeDocument/2006/relationships" id="263" r:id="Rd534a33d57224801"/>
    <p:sldId xmlns:r="http://schemas.openxmlformats.org/officeDocument/2006/relationships" id="264" r:id="R408301c4d0fc49cd"/>
    <p:sldId xmlns:r="http://schemas.openxmlformats.org/officeDocument/2006/relationships" id="265" r:id="R96f5e9d94ddd47b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61dd1234574b57" /><Relationship Type="http://schemas.openxmlformats.org/officeDocument/2006/relationships/slideMaster" Target="/ppt/slideMasters/slideMaster1.xml" Id="Rd83460c60a754926" /><Relationship Type="http://schemas.openxmlformats.org/officeDocument/2006/relationships/notesMaster" Target="/ppt/notesMasters/notesMaster1.xml" Id="R0d8780f5a64146a2" /><Relationship Type="http://schemas.openxmlformats.org/officeDocument/2006/relationships/presProps" Target="/ppt/presProps.xml" Id="R9dd1b6a42d574893" /><Relationship Type="http://schemas.openxmlformats.org/officeDocument/2006/relationships/tableStyles" Target="/ppt/tableStyles.xml" Id="R31edb370aa48491d" /><Relationship Type="http://schemas.openxmlformats.org/officeDocument/2006/relationships/slide" Target="/ppt/slides/slide1.xml" Id="R5b53cbc4097245fa" /><Relationship Type="http://schemas.openxmlformats.org/officeDocument/2006/relationships/slide" Target="/ppt/slides/slide2.xml" Id="R134bb76617b648e1" /><Relationship Type="http://schemas.openxmlformats.org/officeDocument/2006/relationships/slide" Target="/ppt/slides/slide3.xml" Id="R8969d7d283c642d5" /><Relationship Type="http://schemas.openxmlformats.org/officeDocument/2006/relationships/slide" Target="/ppt/slides/slide4.xml" Id="Rb521243d7a5d4fc7" /><Relationship Type="http://schemas.openxmlformats.org/officeDocument/2006/relationships/slide" Target="/ppt/slides/slide5.xml" Id="Rd4da0e3443f64d81" /><Relationship Type="http://schemas.openxmlformats.org/officeDocument/2006/relationships/slide" Target="/ppt/slides/slide6.xml" Id="R98f55a48098144a9" /><Relationship Type="http://schemas.openxmlformats.org/officeDocument/2006/relationships/slide" Target="/ppt/slides/slide7.xml" Id="Re3147a3bf0654780" /><Relationship Type="http://schemas.openxmlformats.org/officeDocument/2006/relationships/slide" Target="/ppt/slides/slide8.xml" Id="Rd534a33d57224801" /><Relationship Type="http://schemas.openxmlformats.org/officeDocument/2006/relationships/slide" Target="/ppt/slides/slide9.xml" Id="R408301c4d0fc49cd" /><Relationship Type="http://schemas.openxmlformats.org/officeDocument/2006/relationships/slide" Target="/ppt/slides/slide10.xml" Id="R96f5e9d94ddd47b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9f3799cf0d437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9463bcda11247fa" /><Relationship Type="http://schemas.openxmlformats.org/officeDocument/2006/relationships/notesMaster" Target="/ppt/notesMasters/notesMaster1.xml" Id="R9ba3150a13b4410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6480d649dc74568" /><Relationship Type="http://schemas.openxmlformats.org/officeDocument/2006/relationships/notesMaster" Target="/ppt/notesMasters/notesMaster1.xml" Id="Rec34d826e010411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0d989eadcc84f98" /><Relationship Type="http://schemas.openxmlformats.org/officeDocument/2006/relationships/notesMaster" Target="/ppt/notesMasters/notesMaster1.xml" Id="R250c7ac687c6433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b5e431893e8420c" /><Relationship Type="http://schemas.openxmlformats.org/officeDocument/2006/relationships/notesMaster" Target="/ppt/notesMasters/notesMaster1.xml" Id="R2cb75e40c28041d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c6ea4f455b14737" /><Relationship Type="http://schemas.openxmlformats.org/officeDocument/2006/relationships/notesMaster" Target="/ppt/notesMasters/notesMaster1.xml" Id="R85295cd6d2af408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81ba2d558f34477" /><Relationship Type="http://schemas.openxmlformats.org/officeDocument/2006/relationships/notesMaster" Target="/ppt/notesMasters/notesMaster1.xml" Id="Rbfceb1d3de5e417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99f989969184321" /><Relationship Type="http://schemas.openxmlformats.org/officeDocument/2006/relationships/notesMaster" Target="/ppt/notesMasters/notesMaster1.xml" Id="R3cec95e5d2314b4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3c33166926e4916" /><Relationship Type="http://schemas.openxmlformats.org/officeDocument/2006/relationships/notesMaster" Target="/ppt/notesMasters/notesMaster1.xml" Id="Rd06501ec07e74bd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b87bafcf0ec43e0" /><Relationship Type="http://schemas.openxmlformats.org/officeDocument/2006/relationships/notesMaster" Target="/ppt/notesMasters/notesMaster1.xml" Id="R9d79b022dd29478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18c1a9d8a20433d" /><Relationship Type="http://schemas.openxmlformats.org/officeDocument/2006/relationships/notesMaster" Target="/ppt/notesMasters/notesMaster1.xml" Id="R8b63ebe10de24ce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Skilyrðin ráða valinu: koma í síðasta lagi 13.20, inngangur án trappa og mest 35 kr. á mann. Komutíminn skiptir meira máli en brottfarartíminn.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teikna fyrst eigin skissu út frá leiðarlýsingunni; taflan er til samanburðar á eftir. Hægri við verkstæðið miðast við að horft sé frá götunni að aðalinnganginum. Félaginn svarar aðeins út frá lýsingunni.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Gefið hlustunarmarkmið fyrst; afritið kemur eftir fyrstu hlustun. „Strætó er bara tuttugu mínútum of seinn“ er rangt: ferðinni klukkan 12.20 er aflýst. A02: athugið tölurnar aftur.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 uppfyllir öll skilyrðin. Q stenst hvorki komutímann né kröfuna um aðgengi. Verðið á við ef kaupa þarf nýjan miða.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Spilið B2-C04-A03; afritið kemur eftir fyrstu hlustun. Hvernig gagnast hver spurning hópnum? Nemendur sleppa einni línu og semja eigin spurningu í staðinn.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Fyrri setningin: *forsinket*. Seinni: *aflyst*. Klukkan 13.10 hefur hópurinn tíu mínútur til 13.20. B2-C04-A04: tímar skráðir með tölustöfum.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Tilkynningin til bekkjarfélagans nefnir ekki komutímann; hann kemur úr hlustuninni B2-C04-A01. Danska skilaboðin spyrja um móttöku við hliðarinnganginn. Svarið kemur í B2-C04-A06; spyrjið eftir hlustun: *Hvilken indgang skal vi bruge nu?*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Ný ferð með nýjum skilyrðum. Eftir breytinguna uppfyllir enginn kostur öll skilyrðin; rétt svar er að biðja um nýja lausn, t.d. *Kan værkstedet begynde senere?* Það er ekki lausn að sleppa kröfunni um aðgengi.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Tilkynning DSB frá 20. október; heimildin er í bókinni. Farþegar eiga að athuga ferðina í Rejseplanen fyrir brottför. Textinn fjallar um lestir og segir ekkert um strætómiða.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Fyrst B2-C04-A05 og ný ferð á safnið (tur R uppfyllir skilyrðin). Hver nemandi kynnir áætlun með þremur stikkorðum og svarar án þess að búa til upplýsingar. Sama aðferð er notuð í kafla 18.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6ad571f13040f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f835663259488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b98182abdf4b6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ed01e442dd47a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1c19213cc74a3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7c37e146bb457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995F57F-D22D-4950-B7E1-148C173E66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A211A10-4C54-4131-BC17-1FD3F4DC5CD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EEFFE74-67A7-4CEC-812B-4877D571EF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8D105B5-0EB7-4E47-A6D6-A345EC4DEB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8E54E96-22AA-4F4D-B196-DDB355C8FA0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0F1EA69-41DF-4CF4-8E01-28A6D8ABB0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A20F79F-2504-4373-B9E6-B0FECBB1FFA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961ACAB-D73D-4F0B-A8FA-DAF11B86128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818F3A5-A976-43EA-A632-DDDCA9D8ED3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E53DC08-7B95-4DD9-9BF9-A5A5E18E232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fd683b095524cde" /><Relationship Type="http://schemas.openxmlformats.org/officeDocument/2006/relationships/slideLayout" Target="/ppt/slideLayouts/slideLayout1.xml" Id="R2d3ba7b963854d2f" /><Relationship Type="http://schemas.openxmlformats.org/officeDocument/2006/relationships/slideLayout" Target="/ppt/slideLayouts/slideLayout2.xml" Id="Rcec2ac8443164974" /><Relationship Type="http://schemas.openxmlformats.org/officeDocument/2006/relationships/slideLayout" Target="/ppt/slideLayouts/slideLayout3.xml" Id="R88d9bba8023c4bcc" /><Relationship Type="http://schemas.openxmlformats.org/officeDocument/2006/relationships/slideLayout" Target="/ppt/slideLayouts/slideLayout4.xml" Id="R72c97fce4f834899" /><Relationship Type="http://schemas.openxmlformats.org/officeDocument/2006/relationships/slideLayout" Target="/ppt/slideLayouts/slideLayout5.xml" Id="R3031ac99e9c446f2" /><Relationship Type="http://schemas.openxmlformats.org/officeDocument/2006/relationships/slideLayout" Target="/ppt/slideLayouts/slideLayout6.xml" Id="R8a0d2c3f635447b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d3ba7b963854d2f"/>
    <p:sldLayoutId xmlns:r="http://schemas.openxmlformats.org/officeDocument/2006/relationships" id="2147483650" r:id="Rcec2ac8443164974"/>
    <p:sldLayoutId xmlns:r="http://schemas.openxmlformats.org/officeDocument/2006/relationships" id="2147483651" r:id="R88d9bba8023c4bcc"/>
    <p:sldLayoutId xmlns:r="http://schemas.openxmlformats.org/officeDocument/2006/relationships" id="2147483652" r:id="R72c97fce4f834899"/>
    <p:sldLayoutId xmlns:r="http://schemas.openxmlformats.org/officeDocument/2006/relationships" id="2147483653" r:id="R3031ac99e9c446f2"/>
    <p:sldLayoutId xmlns:r="http://schemas.openxmlformats.org/officeDocument/2006/relationships" id="2147483654" r:id="R8a0d2c3f635447b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a1db2df3f84e10" /><Relationship Type="http://schemas.openxmlformats.org/officeDocument/2006/relationships/notesSlide" Target="/ppt/notesSlides/notesSlide1.xml" Id="Rcb80652b2dbf4d9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83bef82a9a40ab" /><Relationship Type="http://schemas.openxmlformats.org/officeDocument/2006/relationships/notesSlide" Target="/ppt/notesSlides/notesSlide2.xml" Id="Ra002213919df4a4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7f292482754b64" /><Relationship Type="http://schemas.openxmlformats.org/officeDocument/2006/relationships/notesSlide" Target="/ppt/notesSlides/notesSlide3.xml" Id="R9c0473edd9b144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7381f212d849e4" /><Relationship Type="http://schemas.openxmlformats.org/officeDocument/2006/relationships/notesSlide" Target="/ppt/notesSlides/notesSlide4.xml" Id="R20119aae895d41b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f6d66759784840" /><Relationship Type="http://schemas.openxmlformats.org/officeDocument/2006/relationships/image" Target="/ppt/media/image.png" Id="R75c1c583d18c4d32" /><Relationship Type="http://schemas.openxmlformats.org/officeDocument/2006/relationships/notesSlide" Target="/ppt/notesSlides/notesSlide5.xml" Id="Rba30ef4782ca4ef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ad8f4b8dc74760" /><Relationship Type="http://schemas.openxmlformats.org/officeDocument/2006/relationships/notesSlide" Target="/ppt/notesSlides/notesSlide6.xml" Id="Rf3ec1157865541e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262dab47c74be2" /><Relationship Type="http://schemas.openxmlformats.org/officeDocument/2006/relationships/notesSlide" Target="/ppt/notesSlides/notesSlide7.xml" Id="R8d133a3e106c477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772434d6594dcc" /><Relationship Type="http://schemas.openxmlformats.org/officeDocument/2006/relationships/notesSlide" Target="/ppt/notesSlides/notesSlide8.xml" Id="R9258dfc7d3e84eb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55da05d04c4634" /><Relationship Type="http://schemas.openxmlformats.org/officeDocument/2006/relationships/notesSlide" Target="/ppt/notesSlides/notesSlide9.xml" Id="R7cb55f8a0fef4df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dd109c723f401d" /><Relationship Type="http://schemas.openxmlformats.org/officeDocument/2006/relationships/notesSlide" Target="/ppt/notesSlides/notesSlide10.xml" Id="Ra4fd92a229d0443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495BE2-1296-4441-ABAA-966C00EEF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D99117-0DA4-402A-939C-0576CFD76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Vi skal nå værkstedet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DF2201-FEC9-485D-BEAB-6010A1F1A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Fremme senest 13.20. Værkstedet begynder 13.30.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Højst 35 kroner. En indgang uden trapper.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er vigtigst: afgang eller ankomst?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DBA092-3810-4A84-AA8F-80442D80B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16. kafli · På tur · 1</a:t>
            </a:r>
          </a:p>
        </p:txBody>
      </p:sp>
    </p:spTree>
    <p:extLst>
      <p:ext uri="{BB962C8B-B14F-4D97-AF65-F5344CB8AC3E}">
        <p14:creationId xmlns:p14="http://schemas.microsoft.com/office/powerpoint/2010/main" val="20376178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3DDAAE-9CF3-4456-ACB7-1AD1C3FF0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69BC1A-F7A5-4C1B-99A6-41E84139B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 skal vi hen?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D65B56-8F66-4965-97F0-37640D5C466D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Leið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Stefna í textanum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Station → 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Gå lige frem.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 → B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Med ryggen mod stationen: til højre.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Værkstedets sideindgang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Set fra gaden: højre side, flad sti.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DD88E9-6CE8-4894-9B8B-B1AAC7EDE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Berðu saman við eigin skissu. Hvordan kommer vi fra A til B?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77D087-4D1B-4B46-8256-31C7030C8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16. kafli · På tur · 2</a:t>
            </a:r>
          </a:p>
        </p:txBody>
      </p:sp>
    </p:spTree>
    <p:extLst>
      <p:ext uri="{BB962C8B-B14F-4D97-AF65-F5344CB8AC3E}">
        <p14:creationId xmlns:p14="http://schemas.microsoft.com/office/powerpoint/2010/main" val="18064076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5034A7-A299-436C-8690-38CC9667D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D17DAA-AEE4-44D8-BECC-DFCFC15B0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ændring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67DED8-A78D-4E81-BFC7-8995DCB24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B2-C04-A01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Aflysning? Ny afgang? Nyt stoppested? Ankomst?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C8242A-2C7A-4563-BD7A-6A4837551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16. kafli · På tur · 3</a:t>
            </a:r>
          </a:p>
        </p:txBody>
      </p:sp>
    </p:spTree>
    <p:extLst>
      <p:ext uri="{BB962C8B-B14F-4D97-AF65-F5344CB8AC3E}">
        <p14:creationId xmlns:p14="http://schemas.microsoft.com/office/powerpoint/2010/main" val="10883685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51E1AA-1E7D-423B-B2BB-C646A4292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E450D0-FBA2-481D-B0A8-D91870C68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Sammenlign to ture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13FEC7-8219-4DD1-B21B-61DAA9773642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64080"/>
                <a:gridCol w="2164080"/>
                <a:gridCol w="2164080"/>
                <a:gridCol w="2164080"/>
                <a:gridCol w="216408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Tur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Afgang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Ankomst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Pris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Adgang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P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12.40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13.10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30 kr.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uden trapper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Q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12.35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13.25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32 kr.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med trapper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C989AF-4811-4BBB-8891-4F9CE53FB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Hvilken tur opfylder kravene? Begrund dit valg.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A7E91D-FD9E-4BC8-B8EE-7C8020A96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16. kafli · På tur · 4</a:t>
            </a:r>
          </a:p>
        </p:txBody>
      </p:sp>
    </p:spTree>
    <p:extLst>
      <p:ext uri="{BB962C8B-B14F-4D97-AF65-F5344CB8AC3E}">
        <p14:creationId xmlns:p14="http://schemas.microsoft.com/office/powerpoint/2010/main" val="12352949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9BBD5A-5A4B-4046-83AA-7FFBCACBE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165A5E-BEB0-43E6-BE59-E3DB1F066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du hjælpe os?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F535D7-BE7C-420B-B932-F0F82D8E60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c1c583d18c4d32"/>
          <a:stretch xmlns:a="http://schemas.openxmlformats.org/drawingml/2006/main"/>
        </p:blipFill>
        <p:spPr>
          <a:xfrm xmlns:a="http://schemas.openxmlformats.org/drawingml/2006/main">
            <a:off x="3381375" y="1666875"/>
            <a:ext cx="5429250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92EF7C-4B9B-48BC-8775-75358F061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Spørg om billet, næste bus og indgang uden trapper. Bekræft svaret.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E8D014-0796-4EFB-B32C-36ED9C93D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16. kafli · På tur · 5</a:t>
            </a:r>
          </a:p>
        </p:txBody>
      </p:sp>
    </p:spTree>
    <p:extLst>
      <p:ext uri="{BB962C8B-B14F-4D97-AF65-F5344CB8AC3E}">
        <p14:creationId xmlns:p14="http://schemas.microsoft.com/office/powerpoint/2010/main" val="50915409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1926BB-F589-42E9-9000-38D1AC8B3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6ECB0D-8C06-4AC4-ADBE-12A32CD5C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Aflyst eller forsinket?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685FA3-F373-4A50-9C50-A7CF7419F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Den kommer senere.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Den kører ikke i dag.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Hvilket ord passer hvor?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15080D-FDCB-45F6-8046-3A0205569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16. kafli · På tur · 6</a:t>
            </a:r>
          </a:p>
        </p:txBody>
      </p:sp>
    </p:spTree>
    <p:extLst>
      <p:ext uri="{BB962C8B-B14F-4D97-AF65-F5344CB8AC3E}">
        <p14:creationId xmlns:p14="http://schemas.microsoft.com/office/powerpoint/2010/main" val="214348551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847B53-8E89-49B7-BEE5-6DA6B6587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F20530-565B-4A95-B791-0484CD20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Giv beskeden videre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CE7CB0-1EF6-4522-8F03-7FB1FF9CB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Segðu bekkjarfélaganum við A á íslensku hvað breyttist.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Skrifaðu gestgjafanum á dönsku: hópurinn kemur 13.10, tíu mínútum seinna.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Spurðu hvort einhver geti tekið á móti hópnum við hliðarinnganginn.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9EED26-8B67-4CE9-8189-4362A6C97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16. kafli · På tur · 7</a:t>
            </a:r>
          </a:p>
        </p:txBody>
      </p:sp>
    </p:spTree>
    <p:extLst>
      <p:ext uri="{BB962C8B-B14F-4D97-AF65-F5344CB8AC3E}">
        <p14:creationId xmlns:p14="http://schemas.microsoft.com/office/powerpoint/2010/main" val="1254911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911CF1-6D68-4F08-A12A-16EF23260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085438-82A2-45F4-806F-4F1C2DB51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plan med flere krav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D604AA-31D6-4354-9543-44E713127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Notaðu einkakort. Spyrðu um tíma, verð og aðgengi.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ændrer den nye besked?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58C2E2-A67E-448C-B67B-0FF526ACF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16. kafli · På tur · 8</a:t>
            </a:r>
          </a:p>
        </p:txBody>
      </p:sp>
    </p:spTree>
    <p:extLst>
      <p:ext uri="{BB962C8B-B14F-4D97-AF65-F5344CB8AC3E}">
        <p14:creationId xmlns:p14="http://schemas.microsoft.com/office/powerpoint/2010/main" val="20270799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11A5C5-6DC2-4AD4-9002-68F99AD5A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647E8B-17DA-4E6C-BAC0-3A02F1DC8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virkelig dansk besked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9EFEB1-7A6C-4389-BB62-2302A0DC8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DSB: Regionaltogene standser ikke i Aarup. Der kører togbusser.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den rejsende undersøge før afgang?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Sammenlign med den islandske besked: Hvad ændres?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6745BD-AA22-404A-BEDC-49AFAFF71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16. kafli · På tur · 9</a:t>
            </a:r>
          </a:p>
        </p:txBody>
      </p:sp>
    </p:spTree>
    <p:extLst>
      <p:ext uri="{BB962C8B-B14F-4D97-AF65-F5344CB8AC3E}">
        <p14:creationId xmlns:p14="http://schemas.microsoft.com/office/powerpoint/2010/main" val="15251413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3EDB14-49F7-4679-A914-726ED6427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0197A3-829C-462A-8DE9-694D52CEF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 vi går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B326E5-59ED-4174-BE1B-2A454940A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Hvor? Hvornår? Hvordan? Hvad mangler vi at vide?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Kynntu áætlunina. Svaraðu nýrri spurningu.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D19DCD-5BD4-43FF-820F-05ACC0065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16. kafli · På tur · 10</a:t>
            </a:r>
          </a:p>
        </p:txBody>
      </p:sp>
    </p:spTree>
    <p:extLst>
      <p:ext uri="{BB962C8B-B14F-4D97-AF65-F5344CB8AC3E}">
        <p14:creationId xmlns:p14="http://schemas.microsoft.com/office/powerpoint/2010/main" val="20832127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2026-10-24T00:02:14.1400000Z</dcterms:created>
  <dcterms:modified xsi:type="dcterms:W3CDTF">2026-10-24T00:02:14.1400000Z</dcterms:modified>
</coreProperties>
</file>